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sldIdLst>
    <p:sldId id="256" r:id="rId2"/>
    <p:sldId id="257" r:id="rId3"/>
    <p:sldId id="259" r:id="rId4"/>
    <p:sldId id="262" r:id="rId5"/>
    <p:sldId id="260" r:id="rId6"/>
    <p:sldId id="266" r:id="rId7"/>
    <p:sldId id="261" r:id="rId8"/>
    <p:sldId id="263" r:id="rId9"/>
    <p:sldId id="264" r:id="rId10"/>
    <p:sldId id="265" r:id="rId11"/>
    <p:sldId id="268" r:id="rId12"/>
    <p:sldId id="267" r:id="rId13"/>
    <p:sldId id="269"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42AD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2C3BFD-BE4F-4EED-AE6F-C79784AFC89B}" v="1049" dt="2020-03-07T15:47:28.500"/>
    <p1510:client id="{1352E59B-81CC-466C-9ACE-6D4827135A13}" v="895" dt="2020-03-03T02:24:00.727"/>
    <p1510:client id="{A6601507-F031-4B72-90AA-54D899FF1BE8}" v="309" dt="2020-03-07T15:39:52.904"/>
    <p1510:client id="{B02A2ECF-6A47-470F-976C-0F2BC01DB629}" v="1002" dt="2020-03-03T03:12:36.893"/>
    <p1510:client id="{BB27644A-4F6A-4042-AE59-520B1AF27E49}" v="17" dt="2020-03-07T14:14:29"/>
    <p1510:client id="{D4E8C69D-2228-498D-8759-EF10EBE196AE}" v="1111" dt="2020-03-07T10:12:15.347"/>
    <p1510:client id="{F96C9B0B-DCF4-481E-9F6C-A46831FAF004}" v="7" dt="2020-03-07T12:07:14.75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hristina Clements" userId="9f00d659245a6986" providerId="Windows Live" clId="Web-{002C3BFD-BE4F-4EED-AE6F-C79784AFC89B}"/>
    <pc:docChg chg="addSld delSld modSld">
      <pc:chgData name="Christina Clements" userId="9f00d659245a6986" providerId="Windows Live" clId="Web-{002C3BFD-BE4F-4EED-AE6F-C79784AFC89B}" dt="2020-03-07T15:47:28.500" v="1047" actId="20577"/>
      <pc:docMkLst>
        <pc:docMk/>
      </pc:docMkLst>
      <pc:sldChg chg="del">
        <pc:chgData name="Christina Clements" userId="9f00d659245a6986" providerId="Windows Live" clId="Web-{002C3BFD-BE4F-4EED-AE6F-C79784AFC89B}" dt="2020-03-07T15:40:29.923" v="6"/>
        <pc:sldMkLst>
          <pc:docMk/>
          <pc:sldMk cId="2246354264" sldId="258"/>
        </pc:sldMkLst>
      </pc:sldChg>
      <pc:sldChg chg="addSp delSp modSp new mod setBg">
        <pc:chgData name="Christina Clements" userId="9f00d659245a6986" providerId="Windows Live" clId="Web-{002C3BFD-BE4F-4EED-AE6F-C79784AFC89B}" dt="2020-03-07T15:47:28.500" v="1046" actId="20577"/>
        <pc:sldMkLst>
          <pc:docMk/>
          <pc:sldMk cId="3711780784" sldId="269"/>
        </pc:sldMkLst>
        <pc:spChg chg="add mod">
          <ac:chgData name="Christina Clements" userId="9f00d659245a6986" providerId="Windows Live" clId="Web-{002C3BFD-BE4F-4EED-AE6F-C79784AFC89B}" dt="2020-03-07T15:40:11.595" v="5"/>
          <ac:spMkLst>
            <pc:docMk/>
            <pc:sldMk cId="3711780784" sldId="269"/>
            <ac:spMk id="4" creationId="{BE7032F9-F5CC-4D5C-9FDE-0F6435BEFFD6}"/>
          </ac:spMkLst>
        </pc:spChg>
        <pc:spChg chg="add del mod">
          <ac:chgData name="Christina Clements" userId="9f00d659245a6986" providerId="Windows Live" clId="Web-{002C3BFD-BE4F-4EED-AE6F-C79784AFC89B}" dt="2020-03-07T15:41:06.783" v="12"/>
          <ac:spMkLst>
            <pc:docMk/>
            <pc:sldMk cId="3711780784" sldId="269"/>
            <ac:spMk id="6" creationId="{D6F508C5-951B-47CE-A0B0-A176E8BFE9B7}"/>
          </ac:spMkLst>
        </pc:spChg>
        <pc:spChg chg="add mod">
          <ac:chgData name="Christina Clements" userId="9f00d659245a6986" providerId="Windows Live" clId="Web-{002C3BFD-BE4F-4EED-AE6F-C79784AFC89B}" dt="2020-03-07T15:47:28.500" v="1046" actId="20577"/>
          <ac:spMkLst>
            <pc:docMk/>
            <pc:sldMk cId="3711780784" sldId="269"/>
            <ac:spMk id="7" creationId="{ED1E85B4-56EC-4FDF-A03C-BBFD2B51C740}"/>
          </ac:spMkLst>
        </pc:spChg>
        <pc:picChg chg="add mod">
          <ac:chgData name="Christina Clements" userId="9f00d659245a6986" providerId="Windows Live" clId="Web-{002C3BFD-BE4F-4EED-AE6F-C79784AFC89B}" dt="2020-03-07T15:40:11.595" v="5"/>
          <ac:picMkLst>
            <pc:docMk/>
            <pc:sldMk cId="3711780784" sldId="269"/>
            <ac:picMk id="2" creationId="{FD965C2C-7167-48E6-AAE5-155CD8882622}"/>
          </ac:picMkLst>
        </pc:picChg>
      </pc:sldChg>
    </pc:docChg>
  </pc:docChgLst>
  <pc:docChgLst>
    <pc:chgData name="Christina Clements" userId="9f00d659245a6986" providerId="Windows Live" clId="Web-{1352E59B-81CC-466C-9ACE-6D4827135A13}"/>
    <pc:docChg chg="addSld modSld">
      <pc:chgData name="Christina Clements" userId="9f00d659245a6986" providerId="Windows Live" clId="Web-{1352E59B-81CC-466C-9ACE-6D4827135A13}" dt="2020-03-03T02:24:00.727" v="895" actId="20577"/>
      <pc:docMkLst>
        <pc:docMk/>
      </pc:docMkLst>
      <pc:sldChg chg="addSp modSp mod setBg setClrOvrMap">
        <pc:chgData name="Christina Clements" userId="9f00d659245a6986" providerId="Windows Live" clId="Web-{1352E59B-81CC-466C-9ACE-6D4827135A13}" dt="2020-03-03T01:55:48.627" v="116"/>
        <pc:sldMkLst>
          <pc:docMk/>
          <pc:sldMk cId="109857222" sldId="256"/>
        </pc:sldMkLst>
        <pc:spChg chg="mod">
          <ac:chgData name="Christina Clements" userId="9f00d659245a6986" providerId="Windows Live" clId="Web-{1352E59B-81CC-466C-9ACE-6D4827135A13}" dt="2020-03-03T01:54:50.799" v="114"/>
          <ac:spMkLst>
            <pc:docMk/>
            <pc:sldMk cId="109857222" sldId="256"/>
            <ac:spMk id="2" creationId="{00000000-0000-0000-0000-000000000000}"/>
          </ac:spMkLst>
        </pc:spChg>
        <pc:spChg chg="mod">
          <ac:chgData name="Christina Clements" userId="9f00d659245a6986" providerId="Windows Live" clId="Web-{1352E59B-81CC-466C-9ACE-6D4827135A13}" dt="2020-03-03T01:54:50.799" v="114"/>
          <ac:spMkLst>
            <pc:docMk/>
            <pc:sldMk cId="109857222" sldId="256"/>
            <ac:spMk id="3" creationId="{00000000-0000-0000-0000-000000000000}"/>
          </ac:spMkLst>
        </pc:spChg>
        <pc:spChg chg="add mod">
          <ac:chgData name="Christina Clements" userId="9f00d659245a6986" providerId="Windows Live" clId="Web-{1352E59B-81CC-466C-9ACE-6D4827135A13}" dt="2020-03-03T01:54:50.799" v="114"/>
          <ac:spMkLst>
            <pc:docMk/>
            <pc:sldMk cId="109857222" sldId="256"/>
            <ac:spMk id="6" creationId="{E07F2AA2-827E-450D-AEA5-18CEB31EA986}"/>
          </ac:spMkLst>
        </pc:spChg>
        <pc:spChg chg="add">
          <ac:chgData name="Christina Clements" userId="9f00d659245a6986" providerId="Windows Live" clId="Web-{1352E59B-81CC-466C-9ACE-6D4827135A13}" dt="2020-03-03T01:54:50.799" v="114"/>
          <ac:spMkLst>
            <pc:docMk/>
            <pc:sldMk cId="109857222" sldId="256"/>
            <ac:spMk id="11" creationId="{5A59F003-E00A-43F9-91DC-CC54E3B87466}"/>
          </ac:spMkLst>
        </pc:spChg>
        <pc:spChg chg="add">
          <ac:chgData name="Christina Clements" userId="9f00d659245a6986" providerId="Windows Live" clId="Web-{1352E59B-81CC-466C-9ACE-6D4827135A13}" dt="2020-03-03T01:54:50.799" v="114"/>
          <ac:spMkLst>
            <pc:docMk/>
            <pc:sldMk cId="109857222" sldId="256"/>
            <ac:spMk id="13" creationId="{D74A4382-E3AD-430A-9A1F-DFA3E0E77A7D}"/>
          </ac:spMkLst>
        </pc:spChg>
        <pc:spChg chg="add">
          <ac:chgData name="Christina Clements" userId="9f00d659245a6986" providerId="Windows Live" clId="Web-{1352E59B-81CC-466C-9ACE-6D4827135A13}" dt="2020-03-03T01:54:50.799" v="114"/>
          <ac:spMkLst>
            <pc:docMk/>
            <pc:sldMk cId="109857222" sldId="256"/>
            <ac:spMk id="15" creationId="{79F40191-0F44-4FD1-82CC-ACB507C14BE6}"/>
          </ac:spMkLst>
        </pc:spChg>
        <pc:picChg chg="add mod ord">
          <ac:chgData name="Christina Clements" userId="9f00d659245a6986" providerId="Windows Live" clId="Web-{1352E59B-81CC-466C-9ACE-6D4827135A13}" dt="2020-03-03T01:55:48.627" v="116"/>
          <ac:picMkLst>
            <pc:docMk/>
            <pc:sldMk cId="109857222" sldId="256"/>
            <ac:picMk id="4" creationId="{9E3AF938-E2DE-44E3-9C07-EE859FA25318}"/>
          </ac:picMkLst>
        </pc:picChg>
      </pc:sldChg>
      <pc:sldChg chg="addSp modSp new">
        <pc:chgData name="Christina Clements" userId="9f00d659245a6986" providerId="Windows Live" clId="Web-{1352E59B-81CC-466C-9ACE-6D4827135A13}" dt="2020-03-03T02:24:00.727" v="894" actId="20577"/>
        <pc:sldMkLst>
          <pc:docMk/>
          <pc:sldMk cId="3343930998" sldId="257"/>
        </pc:sldMkLst>
        <pc:spChg chg="add mod">
          <ac:chgData name="Christina Clements" userId="9f00d659245a6986" providerId="Windows Live" clId="Web-{1352E59B-81CC-466C-9ACE-6D4827135A13}" dt="2020-03-03T02:24:00.727" v="894" actId="20577"/>
          <ac:spMkLst>
            <pc:docMk/>
            <pc:sldMk cId="3343930998" sldId="257"/>
            <ac:spMk id="2" creationId="{5E5E8563-387B-48DC-82A6-BA22F9333BB9}"/>
          </ac:spMkLst>
        </pc:spChg>
      </pc:sldChg>
    </pc:docChg>
  </pc:docChgLst>
  <pc:docChgLst>
    <pc:chgData name="Guest User" providerId="Windows Live" clId="Web-{F96C9B0B-DCF4-481E-9F6C-A46831FAF004}"/>
    <pc:docChg chg="addSld modSld">
      <pc:chgData name="Guest User" userId="" providerId="Windows Live" clId="Web-{F96C9B0B-DCF4-481E-9F6C-A46831FAF004}" dt="2020-03-07T12:07:14.751" v="5"/>
      <pc:docMkLst>
        <pc:docMk/>
      </pc:docMkLst>
      <pc:sldChg chg="addSp modSp">
        <pc:chgData name="Guest User" userId="" providerId="Windows Live" clId="Web-{F96C9B0B-DCF4-481E-9F6C-A46831FAF004}" dt="2020-03-07T12:06:58.298" v="4" actId="14100"/>
        <pc:sldMkLst>
          <pc:docMk/>
          <pc:sldMk cId="3256799071" sldId="261"/>
        </pc:sldMkLst>
        <pc:picChg chg="add mod">
          <ac:chgData name="Guest User" userId="" providerId="Windows Live" clId="Web-{F96C9B0B-DCF4-481E-9F6C-A46831FAF004}" dt="2020-03-07T12:06:58.298" v="4" actId="14100"/>
          <ac:picMkLst>
            <pc:docMk/>
            <pc:sldMk cId="3256799071" sldId="261"/>
            <ac:picMk id="2" creationId="{07A22FFD-913E-47AD-96E5-5A662D5D53A8}"/>
          </ac:picMkLst>
        </pc:picChg>
      </pc:sldChg>
      <pc:sldChg chg="new">
        <pc:chgData name="Guest User" userId="" providerId="Windows Live" clId="Web-{F96C9B0B-DCF4-481E-9F6C-A46831FAF004}" dt="2020-03-07T12:07:14.751" v="5"/>
        <pc:sldMkLst>
          <pc:docMk/>
          <pc:sldMk cId="3143713585" sldId="263"/>
        </pc:sldMkLst>
      </pc:sldChg>
    </pc:docChg>
  </pc:docChgLst>
  <pc:docChgLst>
    <pc:chgData name="Guest User" providerId="Windows Live" clId="Web-{BB27644A-4F6A-4042-AE59-520B1AF27E49}"/>
    <pc:docChg chg="addSld modSld">
      <pc:chgData name="Guest User" userId="" providerId="Windows Live" clId="Web-{BB27644A-4F6A-4042-AE59-520B1AF27E49}" dt="2020-03-07T14:14:29" v="13" actId="1076"/>
      <pc:docMkLst>
        <pc:docMk/>
      </pc:docMkLst>
      <pc:sldChg chg="addSp modSp">
        <pc:chgData name="Guest User" userId="" providerId="Windows Live" clId="Web-{BB27644A-4F6A-4042-AE59-520B1AF27E49}" dt="2020-03-07T14:14:29" v="13" actId="1076"/>
        <pc:sldMkLst>
          <pc:docMk/>
          <pc:sldMk cId="3143713585" sldId="263"/>
        </pc:sldMkLst>
        <pc:picChg chg="add mod">
          <ac:chgData name="Guest User" userId="" providerId="Windows Live" clId="Web-{BB27644A-4F6A-4042-AE59-520B1AF27E49}" dt="2020-03-07T14:14:29" v="13" actId="1076"/>
          <ac:picMkLst>
            <pc:docMk/>
            <pc:sldMk cId="3143713585" sldId="263"/>
            <ac:picMk id="2" creationId="{D9341716-7ED4-44E3-944A-39F32AE3FA8F}"/>
          </ac:picMkLst>
        </pc:picChg>
      </pc:sldChg>
      <pc:sldChg chg="addSp delSp modSp new">
        <pc:chgData name="Guest User" userId="" providerId="Windows Live" clId="Web-{BB27644A-4F6A-4042-AE59-520B1AF27E49}" dt="2020-03-07T14:13:59.218" v="12" actId="14100"/>
        <pc:sldMkLst>
          <pc:docMk/>
          <pc:sldMk cId="2467497371" sldId="264"/>
        </pc:sldMkLst>
        <pc:picChg chg="add del mod">
          <ac:chgData name="Guest User" userId="" providerId="Windows Live" clId="Web-{BB27644A-4F6A-4042-AE59-520B1AF27E49}" dt="2020-03-07T14:13:39.764" v="9"/>
          <ac:picMkLst>
            <pc:docMk/>
            <pc:sldMk cId="2467497371" sldId="264"/>
            <ac:picMk id="2" creationId="{6747559F-CA2F-4845-B9E7-D4EBAC1C2D1C}"/>
          </ac:picMkLst>
        </pc:picChg>
        <pc:picChg chg="add mod">
          <ac:chgData name="Guest User" userId="" providerId="Windows Live" clId="Web-{BB27644A-4F6A-4042-AE59-520B1AF27E49}" dt="2020-03-07T14:13:59.218" v="12" actId="14100"/>
          <ac:picMkLst>
            <pc:docMk/>
            <pc:sldMk cId="2467497371" sldId="264"/>
            <ac:picMk id="4" creationId="{56590DCB-6628-4404-ACAD-DF7E269D2673}"/>
          </ac:picMkLst>
        </pc:picChg>
      </pc:sldChg>
    </pc:docChg>
  </pc:docChgLst>
  <pc:docChgLst>
    <pc:chgData name="Luis Antonio Coca" userId="1181d09b83d71380" providerId="Windows Live" clId="Web-{A6601507-F031-4B72-90AA-54D899FF1BE8}"/>
    <pc:docChg chg="addSld delSld modSld sldOrd">
      <pc:chgData name="Luis Antonio Coca" userId="1181d09b83d71380" providerId="Windows Live" clId="Web-{A6601507-F031-4B72-90AA-54D899FF1BE8}" dt="2020-03-07T15:48:48.673" v="796"/>
      <pc:docMkLst>
        <pc:docMk/>
      </pc:docMkLst>
      <pc:sldChg chg="modNotes">
        <pc:chgData name="Luis Antonio Coca" userId="1181d09b83d71380" providerId="Windows Live" clId="Web-{A6601507-F031-4B72-90AA-54D899FF1BE8}" dt="2020-03-07T15:26:42.830" v="487"/>
        <pc:sldMkLst>
          <pc:docMk/>
          <pc:sldMk cId="2553808606" sldId="259"/>
        </pc:sldMkLst>
      </pc:sldChg>
      <pc:sldChg chg="addSp delSp modSp new">
        <pc:chgData name="Luis Antonio Coca" userId="1181d09b83d71380" providerId="Windows Live" clId="Web-{A6601507-F031-4B72-90AA-54D899FF1BE8}" dt="2020-03-07T15:14:50.085" v="123" actId="14100"/>
        <pc:sldMkLst>
          <pc:docMk/>
          <pc:sldMk cId="467801288" sldId="265"/>
        </pc:sldMkLst>
        <pc:picChg chg="add del mod">
          <ac:chgData name="Luis Antonio Coca" userId="1181d09b83d71380" providerId="Windows Live" clId="Web-{A6601507-F031-4B72-90AA-54D899FF1BE8}" dt="2020-03-07T14:25:13.716" v="6"/>
          <ac:picMkLst>
            <pc:docMk/>
            <pc:sldMk cId="467801288" sldId="265"/>
            <ac:picMk id="2" creationId="{3C8B1B05-E016-4D25-8736-C8D1816A8FB7}"/>
          </ac:picMkLst>
        </pc:picChg>
        <pc:picChg chg="add mod">
          <ac:chgData name="Luis Antonio Coca" userId="1181d09b83d71380" providerId="Windows Live" clId="Web-{A6601507-F031-4B72-90AA-54D899FF1BE8}" dt="2020-03-07T15:14:50.085" v="123" actId="14100"/>
          <ac:picMkLst>
            <pc:docMk/>
            <pc:sldMk cId="467801288" sldId="265"/>
            <ac:picMk id="4" creationId="{8AC4955A-35F2-4D8B-94A0-B8F2F9573643}"/>
          </ac:picMkLst>
        </pc:picChg>
      </pc:sldChg>
      <pc:sldChg chg="addSp modSp new ord">
        <pc:chgData name="Luis Antonio Coca" userId="1181d09b83d71380" providerId="Windows Live" clId="Web-{A6601507-F031-4B72-90AA-54D899FF1BE8}" dt="2020-03-07T14:44:15.537" v="17"/>
        <pc:sldMkLst>
          <pc:docMk/>
          <pc:sldMk cId="1841954386" sldId="266"/>
        </pc:sldMkLst>
        <pc:picChg chg="add mod">
          <ac:chgData name="Luis Antonio Coca" userId="1181d09b83d71380" providerId="Windows Live" clId="Web-{A6601507-F031-4B72-90AA-54D899FF1BE8}" dt="2020-03-07T14:43:45.629" v="16" actId="14100"/>
          <ac:picMkLst>
            <pc:docMk/>
            <pc:sldMk cId="1841954386" sldId="266"/>
            <ac:picMk id="2" creationId="{CA5A702C-CF8C-4309-82E6-17CC4F86A22F}"/>
          </ac:picMkLst>
        </pc:picChg>
      </pc:sldChg>
      <pc:sldChg chg="new del">
        <pc:chgData name="Luis Antonio Coca" userId="1181d09b83d71380" providerId="Windows Live" clId="Web-{A6601507-F031-4B72-90AA-54D899FF1BE8}" dt="2020-03-07T14:43:16.613" v="12"/>
        <pc:sldMkLst>
          <pc:docMk/>
          <pc:sldMk cId="1387019729" sldId="267"/>
        </pc:sldMkLst>
      </pc:sldChg>
      <pc:sldChg chg="addSp modSp new">
        <pc:chgData name="Luis Antonio Coca" userId="1181d09b83d71380" providerId="Windows Live" clId="Web-{A6601507-F031-4B72-90AA-54D899FF1BE8}" dt="2020-03-07T15:16:34.855" v="125" actId="1076"/>
        <pc:sldMkLst>
          <pc:docMk/>
          <pc:sldMk cId="2331292840" sldId="267"/>
        </pc:sldMkLst>
        <pc:picChg chg="add mod">
          <ac:chgData name="Luis Antonio Coca" userId="1181d09b83d71380" providerId="Windows Live" clId="Web-{A6601507-F031-4B72-90AA-54D899FF1BE8}" dt="2020-03-07T15:16:29.855" v="124" actId="1076"/>
          <ac:picMkLst>
            <pc:docMk/>
            <pc:sldMk cId="2331292840" sldId="267"/>
            <ac:picMk id="2" creationId="{0DAB3A4D-CD60-4216-BF67-D003A7547F43}"/>
          </ac:picMkLst>
        </pc:picChg>
        <pc:picChg chg="add mod">
          <ac:chgData name="Luis Antonio Coca" userId="1181d09b83d71380" providerId="Windows Live" clId="Web-{A6601507-F031-4B72-90AA-54D899FF1BE8}" dt="2020-03-07T15:16:34.855" v="125" actId="1076"/>
          <ac:picMkLst>
            <pc:docMk/>
            <pc:sldMk cId="2331292840" sldId="267"/>
            <ac:picMk id="4" creationId="{6572A32C-38CD-43B2-A125-91C2089F96B2}"/>
          </ac:picMkLst>
        </pc:picChg>
      </pc:sldChg>
      <pc:sldChg chg="addSp modSp add ord replId modNotes">
        <pc:chgData name="Luis Antonio Coca" userId="1181d09b83d71380" providerId="Windows Live" clId="Web-{A6601507-F031-4B72-90AA-54D899FF1BE8}" dt="2020-03-07T15:48:48.673" v="796"/>
        <pc:sldMkLst>
          <pc:docMk/>
          <pc:sldMk cId="814525073" sldId="268"/>
        </pc:sldMkLst>
        <pc:spChg chg="mod">
          <ac:chgData name="Luis Antonio Coca" userId="1181d09b83d71380" providerId="Windows Live" clId="Web-{A6601507-F031-4B72-90AA-54D899FF1BE8}" dt="2020-03-07T15:28:53.928" v="566" actId="20577"/>
          <ac:spMkLst>
            <pc:docMk/>
            <pc:sldMk cId="814525073" sldId="268"/>
            <ac:spMk id="2" creationId="{5E5E8563-387B-48DC-82A6-BA22F9333BB9}"/>
          </ac:spMkLst>
        </pc:spChg>
        <pc:spChg chg="add mod">
          <ac:chgData name="Luis Antonio Coca" userId="1181d09b83d71380" providerId="Windows Live" clId="Web-{A6601507-F031-4B72-90AA-54D899FF1BE8}" dt="2020-03-07T15:39:47.310" v="727" actId="20577"/>
          <ac:spMkLst>
            <pc:docMk/>
            <pc:sldMk cId="814525073" sldId="268"/>
            <ac:spMk id="3" creationId="{1D2FB1AD-7A19-4B40-9A71-DFFC28575212}"/>
          </ac:spMkLst>
        </pc:spChg>
        <pc:spChg chg="add mod">
          <ac:chgData name="Luis Antonio Coca" userId="1181d09b83d71380" providerId="Windows Live" clId="Web-{A6601507-F031-4B72-90AA-54D899FF1BE8}" dt="2020-03-07T15:39:51.326" v="744" actId="20577"/>
          <ac:spMkLst>
            <pc:docMk/>
            <pc:sldMk cId="814525073" sldId="268"/>
            <ac:spMk id="4" creationId="{3F3CEE13-1CFA-4B51-9AB2-9A9F4182A7BA}"/>
          </ac:spMkLst>
        </pc:spChg>
      </pc:sldChg>
      <pc:sldChg chg="new del">
        <pc:chgData name="Luis Antonio Coca" userId="1181d09b83d71380" providerId="Windows Live" clId="Web-{A6601507-F031-4B72-90AA-54D899FF1BE8}" dt="2020-03-07T15:27:14.440" v="489"/>
        <pc:sldMkLst>
          <pc:docMk/>
          <pc:sldMk cId="3926409990" sldId="268"/>
        </pc:sldMkLst>
      </pc:sldChg>
      <pc:sldChg chg="add del replId">
        <pc:chgData name="Luis Antonio Coca" userId="1181d09b83d71380" providerId="Windows Live" clId="Web-{A6601507-F031-4B72-90AA-54D899FF1BE8}" dt="2020-03-07T15:39:05.637" v="714"/>
        <pc:sldMkLst>
          <pc:docMk/>
          <pc:sldMk cId="1338207305" sldId="269"/>
        </pc:sldMkLst>
      </pc:sldChg>
    </pc:docChg>
  </pc:docChgLst>
  <pc:docChgLst>
    <pc:chgData name="Guest User" providerId="Windows Live" clId="Web-{D4E8C69D-2228-498D-8759-EF10EBE196AE}"/>
    <pc:docChg chg="addSld delSld modSld">
      <pc:chgData name="Guest User" userId="" providerId="Windows Live" clId="Web-{D4E8C69D-2228-498D-8759-EF10EBE196AE}" dt="2020-03-07T10:12:15.347" v="1118" actId="20577"/>
      <pc:docMkLst>
        <pc:docMk/>
      </pc:docMkLst>
      <pc:sldChg chg="addSp modSp mod setBg modClrScheme setClrOvrMap chgLayout">
        <pc:chgData name="Guest User" userId="" providerId="Windows Live" clId="Web-{D4E8C69D-2228-498D-8759-EF10EBE196AE}" dt="2020-03-07T09:57:39.343" v="429" actId="20577"/>
        <pc:sldMkLst>
          <pc:docMk/>
          <pc:sldMk cId="2553808606" sldId="259"/>
        </pc:sldMkLst>
        <pc:spChg chg="add mod">
          <ac:chgData name="Guest User" userId="" providerId="Windows Live" clId="Web-{D4E8C69D-2228-498D-8759-EF10EBE196AE}" dt="2020-03-07T09:42:36.431" v="22" actId="20577"/>
          <ac:spMkLst>
            <pc:docMk/>
            <pc:sldMk cId="2553808606" sldId="259"/>
            <ac:spMk id="2" creationId="{7220E38B-A7D3-43AC-B0A2-ADC8481544CB}"/>
          </ac:spMkLst>
        </pc:spChg>
        <pc:spChg chg="add mod">
          <ac:chgData name="Guest User" userId="" providerId="Windows Live" clId="Web-{D4E8C69D-2228-498D-8759-EF10EBE196AE}" dt="2020-03-07T09:54:05.279" v="379" actId="20577"/>
          <ac:spMkLst>
            <pc:docMk/>
            <pc:sldMk cId="2553808606" sldId="259"/>
            <ac:spMk id="3" creationId="{9EC2443C-67BE-4994-A0DA-EF8DA1CBAACF}"/>
          </ac:spMkLst>
        </pc:spChg>
        <pc:spChg chg="add mod">
          <ac:chgData name="Guest User" userId="" providerId="Windows Live" clId="Web-{D4E8C69D-2228-498D-8759-EF10EBE196AE}" dt="2020-03-07T09:57:39.343" v="429" actId="20577"/>
          <ac:spMkLst>
            <pc:docMk/>
            <pc:sldMk cId="2553808606" sldId="259"/>
            <ac:spMk id="4" creationId="{94B71F91-86AE-444E-BFAD-6AE6F1309210}"/>
          </ac:spMkLst>
        </pc:spChg>
        <pc:spChg chg="add">
          <ac:chgData name="Guest User" userId="" providerId="Windows Live" clId="Web-{D4E8C69D-2228-498D-8759-EF10EBE196AE}" dt="2020-03-07T09:42:13.462" v="3"/>
          <ac:spMkLst>
            <pc:docMk/>
            <pc:sldMk cId="2553808606" sldId="259"/>
            <ac:spMk id="9" creationId="{1E214AA7-F028-4A0D-8698-61AEC754D1BC}"/>
          </ac:spMkLst>
        </pc:spChg>
        <pc:cxnChg chg="add">
          <ac:chgData name="Guest User" userId="" providerId="Windows Live" clId="Web-{D4E8C69D-2228-498D-8759-EF10EBE196AE}" dt="2020-03-07T09:42:13.462" v="3"/>
          <ac:cxnSpMkLst>
            <pc:docMk/>
            <pc:sldMk cId="2553808606" sldId="259"/>
            <ac:cxnSpMk id="11" creationId="{D6206FDC-2777-4D7F-AF9C-73413DA664C9}"/>
          </ac:cxnSpMkLst>
        </pc:cxnChg>
      </pc:sldChg>
      <pc:sldChg chg="addSp delSp modSp mod setBg modClrScheme setClrOvrMap chgLayout">
        <pc:chgData name="Guest User" userId="" providerId="Windows Live" clId="Web-{D4E8C69D-2228-498D-8759-EF10EBE196AE}" dt="2020-03-07T10:12:15.347" v="1117" actId="20577"/>
        <pc:sldMkLst>
          <pc:docMk/>
          <pc:sldMk cId="89851339" sldId="260"/>
        </pc:sldMkLst>
        <pc:spChg chg="add mod">
          <ac:chgData name="Guest User" userId="" providerId="Windows Live" clId="Web-{D4E8C69D-2228-498D-8759-EF10EBE196AE}" dt="2020-03-07T10:12:06.941" v="1110"/>
          <ac:spMkLst>
            <pc:docMk/>
            <pc:sldMk cId="89851339" sldId="260"/>
            <ac:spMk id="2" creationId="{DEABE25A-C1A8-49D7-80A8-6FFEB42ACA56}"/>
          </ac:spMkLst>
        </pc:spChg>
        <pc:spChg chg="add del mod">
          <ac:chgData name="Guest User" userId="" providerId="Windows Live" clId="Web-{D4E8C69D-2228-498D-8759-EF10EBE196AE}" dt="2020-03-07T10:12:15.347" v="1117" actId="20577"/>
          <ac:spMkLst>
            <pc:docMk/>
            <pc:sldMk cId="89851339" sldId="260"/>
            <ac:spMk id="3" creationId="{DAE9DE54-4375-48ED-9D62-302D409CA1E7}"/>
          </ac:spMkLst>
        </pc:spChg>
        <pc:spChg chg="add del">
          <ac:chgData name="Guest User" userId="" providerId="Windows Live" clId="Web-{D4E8C69D-2228-498D-8759-EF10EBE196AE}" dt="2020-03-07T10:11:21.550" v="1101"/>
          <ac:spMkLst>
            <pc:docMk/>
            <pc:sldMk cId="89851339" sldId="260"/>
            <ac:spMk id="5" creationId="{3B854194-185D-494D-905C-7C7CB2E30F6E}"/>
          </ac:spMkLst>
        </pc:spChg>
        <pc:spChg chg="add del">
          <ac:chgData name="Guest User" userId="" providerId="Windows Live" clId="Web-{D4E8C69D-2228-498D-8759-EF10EBE196AE}" dt="2020-03-07T10:11:21.550" v="1101"/>
          <ac:spMkLst>
            <pc:docMk/>
            <pc:sldMk cId="89851339" sldId="260"/>
            <ac:spMk id="6" creationId="{B4F5FA0D-0104-4987-8241-EFF7C85B88DE}"/>
          </ac:spMkLst>
        </pc:spChg>
        <pc:spChg chg="add del">
          <ac:chgData name="Guest User" userId="" providerId="Windows Live" clId="Web-{D4E8C69D-2228-498D-8759-EF10EBE196AE}" dt="2020-03-07T10:11:12.815" v="1099"/>
          <ac:spMkLst>
            <pc:docMk/>
            <pc:sldMk cId="89851339" sldId="260"/>
            <ac:spMk id="8" creationId="{EA67B5B4-3A24-436E-B663-1B2EBFF8A0CD}"/>
          </ac:spMkLst>
        </pc:spChg>
        <pc:spChg chg="add del">
          <ac:chgData name="Guest User" userId="" providerId="Windows Live" clId="Web-{D4E8C69D-2228-498D-8759-EF10EBE196AE}" dt="2020-03-07T10:11:29.128" v="1103"/>
          <ac:spMkLst>
            <pc:docMk/>
            <pc:sldMk cId="89851339" sldId="260"/>
            <ac:spMk id="9" creationId="{46C2E80F-49A6-4372-B103-219D417A55ED}"/>
          </ac:spMkLst>
        </pc:spChg>
        <pc:spChg chg="add del">
          <ac:chgData name="Guest User" userId="" providerId="Windows Live" clId="Web-{D4E8C69D-2228-498D-8759-EF10EBE196AE}" dt="2020-03-07T10:11:12.815" v="1099"/>
          <ac:spMkLst>
            <pc:docMk/>
            <pc:sldMk cId="89851339" sldId="260"/>
            <ac:spMk id="10" creationId="{987FDF89-C993-41F4-A1B8-DBAFF16008A9}"/>
          </ac:spMkLst>
        </pc:spChg>
        <pc:spChg chg="add del">
          <ac:chgData name="Guest User" userId="" providerId="Windows Live" clId="Web-{D4E8C69D-2228-498D-8759-EF10EBE196AE}" dt="2020-03-07T10:11:12.815" v="1099"/>
          <ac:spMkLst>
            <pc:docMk/>
            <pc:sldMk cId="89851339" sldId="260"/>
            <ac:spMk id="12" creationId="{D1D7179B-FF7C-482F-B3D9-2BE9ED1139F9}"/>
          </ac:spMkLst>
        </pc:spChg>
        <pc:spChg chg="add del">
          <ac:chgData name="Guest User" userId="" providerId="Windows Live" clId="Web-{D4E8C69D-2228-498D-8759-EF10EBE196AE}" dt="2020-03-07T10:11:37.644" v="1105"/>
          <ac:spMkLst>
            <pc:docMk/>
            <pc:sldMk cId="89851339" sldId="260"/>
            <ac:spMk id="13" creationId="{7264F718-7FAC-4056-9FA9-A603EC682FE7}"/>
          </ac:spMkLst>
        </pc:spChg>
        <pc:spChg chg="add del">
          <ac:chgData name="Guest User" userId="" providerId="Windows Live" clId="Web-{D4E8C69D-2228-498D-8759-EF10EBE196AE}" dt="2020-03-07T10:11:37.644" v="1105"/>
          <ac:spMkLst>
            <pc:docMk/>
            <pc:sldMk cId="89851339" sldId="260"/>
            <ac:spMk id="14" creationId="{F74639F7-E3C7-4165-A83E-6386A86BA1DA}"/>
          </ac:spMkLst>
        </pc:spChg>
        <pc:spChg chg="add del">
          <ac:chgData name="Guest User" userId="" providerId="Windows Live" clId="Web-{D4E8C69D-2228-498D-8759-EF10EBE196AE}" dt="2020-03-07T10:11:37.644" v="1105"/>
          <ac:spMkLst>
            <pc:docMk/>
            <pc:sldMk cId="89851339" sldId="260"/>
            <ac:spMk id="15" creationId="{8B3AF0F1-707A-463E-B5EE-33C63A40CFC9}"/>
          </ac:spMkLst>
        </pc:spChg>
        <pc:spChg chg="add del">
          <ac:chgData name="Guest User" userId="" providerId="Windows Live" clId="Web-{D4E8C69D-2228-498D-8759-EF10EBE196AE}" dt="2020-03-07T10:11:41.831" v="1107"/>
          <ac:spMkLst>
            <pc:docMk/>
            <pc:sldMk cId="89851339" sldId="260"/>
            <ac:spMk id="16" creationId="{7515D20E-1AB7-4E74-9236-2B72B63D60B6}"/>
          </ac:spMkLst>
        </pc:spChg>
        <pc:spChg chg="add del">
          <ac:chgData name="Guest User" userId="" providerId="Windows Live" clId="Web-{D4E8C69D-2228-498D-8759-EF10EBE196AE}" dt="2020-03-07T10:11:41.831" v="1107"/>
          <ac:spMkLst>
            <pc:docMk/>
            <pc:sldMk cId="89851339" sldId="260"/>
            <ac:spMk id="17" creationId="{19C9EAEA-39D0-4B0E-A0EB-51E7B26740B1}"/>
          </ac:spMkLst>
        </pc:spChg>
        <pc:spChg chg="add del">
          <ac:chgData name="Guest User" userId="" providerId="Windows Live" clId="Web-{D4E8C69D-2228-498D-8759-EF10EBE196AE}" dt="2020-03-07T10:12:06.925" v="1109"/>
          <ac:spMkLst>
            <pc:docMk/>
            <pc:sldMk cId="89851339" sldId="260"/>
            <ac:spMk id="19" creationId="{85016AEC-0320-4ED0-8ECB-FE11DDDFE17A}"/>
          </ac:spMkLst>
        </pc:spChg>
        <pc:spChg chg="add del">
          <ac:chgData name="Guest User" userId="" providerId="Windows Live" clId="Web-{D4E8C69D-2228-498D-8759-EF10EBE196AE}" dt="2020-03-07T10:12:06.925" v="1109"/>
          <ac:spMkLst>
            <pc:docMk/>
            <pc:sldMk cId="89851339" sldId="260"/>
            <ac:spMk id="20" creationId="{D3CDB30C-1F82-41E6-A067-831D6E89184F}"/>
          </ac:spMkLst>
        </pc:spChg>
        <pc:spChg chg="add del">
          <ac:chgData name="Guest User" userId="" providerId="Windows Live" clId="Web-{D4E8C69D-2228-498D-8759-EF10EBE196AE}" dt="2020-03-07T10:12:06.925" v="1109"/>
          <ac:spMkLst>
            <pc:docMk/>
            <pc:sldMk cId="89851339" sldId="260"/>
            <ac:spMk id="21" creationId="{2DDA86DD-F997-4F66-A87C-5B58AB6D19EC}"/>
          </ac:spMkLst>
        </pc:spChg>
        <pc:spChg chg="add del">
          <ac:chgData name="Guest User" userId="" providerId="Windows Live" clId="Web-{D4E8C69D-2228-498D-8759-EF10EBE196AE}" dt="2020-03-07T10:11:41.831" v="1107"/>
          <ac:spMkLst>
            <pc:docMk/>
            <pc:sldMk cId="89851339" sldId="260"/>
            <ac:spMk id="22" creationId="{3873B707-463F-40B0-8227-E8CC6C67EB25}"/>
          </ac:spMkLst>
        </pc:spChg>
        <pc:spChg chg="add del">
          <ac:chgData name="Guest User" userId="" providerId="Windows Live" clId="Web-{D4E8C69D-2228-498D-8759-EF10EBE196AE}" dt="2020-03-07T10:12:06.925" v="1109"/>
          <ac:spMkLst>
            <pc:docMk/>
            <pc:sldMk cId="89851339" sldId="260"/>
            <ac:spMk id="23" creationId="{D241B827-437E-40A3-A732-669230D6A5BC}"/>
          </ac:spMkLst>
        </pc:spChg>
        <pc:spChg chg="add">
          <ac:chgData name="Guest User" userId="" providerId="Windows Live" clId="Web-{D4E8C69D-2228-498D-8759-EF10EBE196AE}" dt="2020-03-07T10:12:06.941" v="1110"/>
          <ac:spMkLst>
            <pc:docMk/>
            <pc:sldMk cId="89851339" sldId="260"/>
            <ac:spMk id="24" creationId="{7264F718-7FAC-4056-9FA9-A603EC682FE7}"/>
          </ac:spMkLst>
        </pc:spChg>
        <pc:spChg chg="add">
          <ac:chgData name="Guest User" userId="" providerId="Windows Live" clId="Web-{D4E8C69D-2228-498D-8759-EF10EBE196AE}" dt="2020-03-07T10:12:06.941" v="1110"/>
          <ac:spMkLst>
            <pc:docMk/>
            <pc:sldMk cId="89851339" sldId="260"/>
            <ac:spMk id="25" creationId="{F74639F7-E3C7-4165-A83E-6386A86BA1DA}"/>
          </ac:spMkLst>
        </pc:spChg>
        <pc:spChg chg="add">
          <ac:chgData name="Guest User" userId="" providerId="Windows Live" clId="Web-{D4E8C69D-2228-498D-8759-EF10EBE196AE}" dt="2020-03-07T10:12:06.941" v="1110"/>
          <ac:spMkLst>
            <pc:docMk/>
            <pc:sldMk cId="89851339" sldId="260"/>
            <ac:spMk id="26" creationId="{8B3AF0F1-707A-463E-B5EE-33C63A40CFC9}"/>
          </ac:spMkLst>
        </pc:spChg>
        <pc:grpChg chg="add del">
          <ac:chgData name="Guest User" userId="" providerId="Windows Live" clId="Web-{D4E8C69D-2228-498D-8759-EF10EBE196AE}" dt="2020-03-07T10:11:41.831" v="1107"/>
          <ac:grpSpMkLst>
            <pc:docMk/>
            <pc:sldMk cId="89851339" sldId="260"/>
            <ac:grpSpMk id="18" creationId="{032D8612-31EB-44CF-A1D0-14FD4C705424}"/>
          </ac:grpSpMkLst>
        </pc:grpChg>
        <pc:graphicFrameChg chg="add del">
          <ac:chgData name="Guest User" userId="" providerId="Windows Live" clId="Web-{D4E8C69D-2228-498D-8759-EF10EBE196AE}" dt="2020-03-07T10:11:29.128" v="1103"/>
          <ac:graphicFrameMkLst>
            <pc:docMk/>
            <pc:sldMk cId="89851339" sldId="260"/>
            <ac:graphicFrameMk id="11" creationId="{C9EBBC7A-FA19-4749-A44E-5948E3EC352A}"/>
          </ac:graphicFrameMkLst>
        </pc:graphicFrameChg>
        <pc:picChg chg="add del">
          <ac:chgData name="Guest User" userId="" providerId="Windows Live" clId="Web-{D4E8C69D-2228-498D-8759-EF10EBE196AE}" dt="2020-03-07T10:11:21.550" v="1101"/>
          <ac:picMkLst>
            <pc:docMk/>
            <pc:sldMk cId="89851339" sldId="260"/>
            <ac:picMk id="7" creationId="{2897127E-6CEF-446C-BE87-93B7C46E49D1}"/>
          </ac:picMkLst>
        </pc:picChg>
      </pc:sldChg>
      <pc:sldChg chg="new del">
        <pc:chgData name="Guest User" userId="" providerId="Windows Live" clId="Web-{D4E8C69D-2228-498D-8759-EF10EBE196AE}" dt="2020-03-07T09:38:59.117" v="1"/>
        <pc:sldMkLst>
          <pc:docMk/>
          <pc:sldMk cId="22469347" sldId="262"/>
        </pc:sldMkLst>
      </pc:sldChg>
      <pc:sldChg chg="modSp add replId">
        <pc:chgData name="Guest User" userId="" providerId="Windows Live" clId="Web-{D4E8C69D-2228-498D-8759-EF10EBE196AE}" dt="2020-03-07T10:03:04.063" v="748" actId="20577"/>
        <pc:sldMkLst>
          <pc:docMk/>
          <pc:sldMk cId="1444245351" sldId="262"/>
        </pc:sldMkLst>
        <pc:spChg chg="mod">
          <ac:chgData name="Guest User" userId="" providerId="Windows Live" clId="Web-{D4E8C69D-2228-498D-8759-EF10EBE196AE}" dt="2020-03-07T09:57:58.468" v="451" actId="20577"/>
          <ac:spMkLst>
            <pc:docMk/>
            <pc:sldMk cId="1444245351" sldId="262"/>
            <ac:spMk id="2" creationId="{7220E38B-A7D3-43AC-B0A2-ADC8481544CB}"/>
          </ac:spMkLst>
        </pc:spChg>
        <pc:spChg chg="mod">
          <ac:chgData name="Guest User" userId="" providerId="Windows Live" clId="Web-{D4E8C69D-2228-498D-8759-EF10EBE196AE}" dt="2020-03-07T10:00:56.047" v="709" actId="20577"/>
          <ac:spMkLst>
            <pc:docMk/>
            <pc:sldMk cId="1444245351" sldId="262"/>
            <ac:spMk id="3" creationId="{9EC2443C-67BE-4994-A0DA-EF8DA1CBAACF}"/>
          </ac:spMkLst>
        </pc:spChg>
        <pc:spChg chg="mod">
          <ac:chgData name="Guest User" userId="" providerId="Windows Live" clId="Web-{D4E8C69D-2228-498D-8759-EF10EBE196AE}" dt="2020-03-07T10:03:04.063" v="748" actId="20577"/>
          <ac:spMkLst>
            <pc:docMk/>
            <pc:sldMk cId="1444245351" sldId="262"/>
            <ac:spMk id="4" creationId="{94B71F91-86AE-444E-BFAD-6AE6F1309210}"/>
          </ac:spMkLst>
        </pc:spChg>
      </pc:sldChg>
    </pc:docChg>
  </pc:docChgLst>
  <pc:docChgLst>
    <pc:chgData name="Christina Clements" userId="9f00d659245a6986" providerId="Windows Live" clId="Web-{B02A2ECF-6A47-470F-976C-0F2BC01DB629}"/>
    <pc:docChg chg="addSld modSld">
      <pc:chgData name="Christina Clements" userId="9f00d659245a6986" providerId="Windows Live" clId="Web-{B02A2ECF-6A47-470F-976C-0F2BC01DB629}" dt="2020-03-03T03:12:36.893" v="998" actId="20577"/>
      <pc:docMkLst>
        <pc:docMk/>
      </pc:docMkLst>
      <pc:sldChg chg="addSp delSp modSp">
        <pc:chgData name="Christina Clements" userId="9f00d659245a6986" providerId="Windows Live" clId="Web-{B02A2ECF-6A47-470F-976C-0F2BC01DB629}" dt="2020-03-03T02:35:57.118" v="273" actId="20577"/>
        <pc:sldMkLst>
          <pc:docMk/>
          <pc:sldMk cId="3343930998" sldId="257"/>
        </pc:sldMkLst>
        <pc:spChg chg="mod ord">
          <ac:chgData name="Christina Clements" userId="9f00d659245a6986" providerId="Windows Live" clId="Web-{B02A2ECF-6A47-470F-976C-0F2BC01DB629}" dt="2020-03-03T02:35:57.118" v="273" actId="20577"/>
          <ac:spMkLst>
            <pc:docMk/>
            <pc:sldMk cId="3343930998" sldId="257"/>
            <ac:spMk id="2" creationId="{5E5E8563-387B-48DC-82A6-BA22F9333BB9}"/>
          </ac:spMkLst>
        </pc:spChg>
        <pc:spChg chg="add del mod">
          <ac:chgData name="Christina Clements" userId="9f00d659245a6986" providerId="Windows Live" clId="Web-{B02A2ECF-6A47-470F-976C-0F2BC01DB629}" dt="2020-03-03T02:29:39.262" v="175"/>
          <ac:spMkLst>
            <pc:docMk/>
            <pc:sldMk cId="3343930998" sldId="257"/>
            <ac:spMk id="5" creationId="{CA14626E-48E4-46FE-9399-F4482BF78932}"/>
          </ac:spMkLst>
        </pc:spChg>
        <pc:picChg chg="add del mod">
          <ac:chgData name="Christina Clements" userId="9f00d659245a6986" providerId="Windows Live" clId="Web-{B02A2ECF-6A47-470F-976C-0F2BC01DB629}" dt="2020-03-03T02:29:39.262" v="175"/>
          <ac:picMkLst>
            <pc:docMk/>
            <pc:sldMk cId="3343930998" sldId="257"/>
            <ac:picMk id="3" creationId="{0BC69C00-487E-4B22-B952-6B95CE113B63}"/>
          </ac:picMkLst>
        </pc:picChg>
        <pc:picChg chg="add mod ord">
          <ac:chgData name="Christina Clements" userId="9f00d659245a6986" providerId="Windows Live" clId="Web-{B02A2ECF-6A47-470F-976C-0F2BC01DB629}" dt="2020-03-03T02:31:09.546" v="179" actId="14100"/>
          <ac:picMkLst>
            <pc:docMk/>
            <pc:sldMk cId="3343930998" sldId="257"/>
            <ac:picMk id="7" creationId="{D1DE2E37-D59A-4B9A-8FF4-5B7250F24EF6}"/>
          </ac:picMkLst>
        </pc:picChg>
      </pc:sldChg>
      <pc:sldChg chg="addSp modSp new mod setBg">
        <pc:chgData name="Christina Clements" userId="9f00d659245a6986" providerId="Windows Live" clId="Web-{B02A2ECF-6A47-470F-976C-0F2BC01DB629}" dt="2020-03-03T03:12:36.893" v="997" actId="20577"/>
        <pc:sldMkLst>
          <pc:docMk/>
          <pc:sldMk cId="2246354264" sldId="258"/>
        </pc:sldMkLst>
        <pc:spChg chg="add mod">
          <ac:chgData name="Christina Clements" userId="9f00d659245a6986" providerId="Windows Live" clId="Web-{B02A2ECF-6A47-470F-976C-0F2BC01DB629}" dt="2020-03-03T02:38:16.528" v="282"/>
          <ac:spMkLst>
            <pc:docMk/>
            <pc:sldMk cId="2246354264" sldId="258"/>
            <ac:spMk id="4" creationId="{6DC13291-3FE0-4ED2-B0BF-CE4F0EF83287}"/>
          </ac:spMkLst>
        </pc:spChg>
        <pc:spChg chg="add mod">
          <ac:chgData name="Christina Clements" userId="9f00d659245a6986" providerId="Windows Live" clId="Web-{B02A2ECF-6A47-470F-976C-0F2BC01DB629}" dt="2020-03-03T03:12:36.893" v="997" actId="20577"/>
          <ac:spMkLst>
            <pc:docMk/>
            <pc:sldMk cId="2246354264" sldId="258"/>
            <ac:spMk id="6" creationId="{A6226921-316D-4B1B-9145-F0A7D4ACAA6E}"/>
          </ac:spMkLst>
        </pc:spChg>
        <pc:picChg chg="add mod">
          <ac:chgData name="Christina Clements" userId="9f00d659245a6986" providerId="Windows Live" clId="Web-{B02A2ECF-6A47-470F-976C-0F2BC01DB629}" dt="2020-03-03T02:38:16.528" v="282"/>
          <ac:picMkLst>
            <pc:docMk/>
            <pc:sldMk cId="2246354264" sldId="258"/>
            <ac:picMk id="2" creationId="{EE636935-E30C-488D-B8EC-03759618CC01}"/>
          </ac:picMkLst>
        </pc:picChg>
      </pc:sldChg>
      <pc:sldChg chg="new">
        <pc:chgData name="Christina Clements" userId="9f00d659245a6986" providerId="Windows Live" clId="Web-{B02A2ECF-6A47-470F-976C-0F2BC01DB629}" dt="2020-03-03T02:50:49.006" v="789"/>
        <pc:sldMkLst>
          <pc:docMk/>
          <pc:sldMk cId="2553808606" sldId="259"/>
        </pc:sldMkLst>
      </pc:sldChg>
      <pc:sldChg chg="new">
        <pc:chgData name="Christina Clements" userId="9f00d659245a6986" providerId="Windows Live" clId="Web-{B02A2ECF-6A47-470F-976C-0F2BC01DB629}" dt="2020-03-03T02:50:54.552" v="790"/>
        <pc:sldMkLst>
          <pc:docMk/>
          <pc:sldMk cId="89851339" sldId="260"/>
        </pc:sldMkLst>
      </pc:sldChg>
      <pc:sldChg chg="new">
        <pc:chgData name="Christina Clements" userId="9f00d659245a6986" providerId="Windows Live" clId="Web-{B02A2ECF-6A47-470F-976C-0F2BC01DB629}" dt="2020-03-03T02:50:57.412" v="791"/>
        <pc:sldMkLst>
          <pc:docMk/>
          <pc:sldMk cId="3256799071" sldId="261"/>
        </pc:sldMkLst>
      </pc:sldChg>
    </pc:docChg>
  </pc:docChgLst>
</pc:chgInfo>
</file>

<file path=ppt/media/image1.jpeg>
</file>

<file path=ppt/media/image10.png>
</file>

<file path=ppt/media/image2.jpeg>
</file>

<file path=ppt/media/image3.gif>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D2A326-7B6F-48F9-A12B-F1435AAFB678}" type="datetimeFigureOut">
              <a:rPr lang="en-US"/>
              <a:t>3/7/2020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9DFCC4-BE67-4D14-8D58-F761EC6BEDAE}" type="slidenum">
              <a:rPr lang="en-US"/>
              <a:t>‹#›</a:t>
            </a:fld>
            <a:endParaRPr lang="en-US"/>
          </a:p>
        </p:txBody>
      </p:sp>
    </p:spTree>
    <p:extLst>
      <p:ext uri="{BB962C8B-B14F-4D97-AF65-F5344CB8AC3E}">
        <p14:creationId xmlns:p14="http://schemas.microsoft.com/office/powerpoint/2010/main" val="37304432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Web scraping: we created a script that went over every single part of the first 100 games in steam and get the players amount since its introduction to steam. Created a json file that was going to modify </a:t>
            </a:r>
          </a:p>
          <a:p>
            <a:endParaRPr lang="en-US">
              <a:cs typeface="Calibri"/>
            </a:endParaRPr>
          </a:p>
        </p:txBody>
      </p:sp>
      <p:sp>
        <p:nvSpPr>
          <p:cNvPr id="4" name="Slide Number Placeholder 3"/>
          <p:cNvSpPr>
            <a:spLocks noGrp="1"/>
          </p:cNvSpPr>
          <p:nvPr>
            <p:ph type="sldNum" sz="quarter" idx="5"/>
          </p:nvPr>
        </p:nvSpPr>
        <p:spPr/>
        <p:txBody>
          <a:bodyPr/>
          <a:lstStyle/>
          <a:p>
            <a:fld id="{D79DFCC4-BE67-4D14-8D58-F761EC6BEDAE}" type="slidenum">
              <a:rPr lang="en-US"/>
              <a:t>3</a:t>
            </a:fld>
            <a:endParaRPr lang="en-US"/>
          </a:p>
        </p:txBody>
      </p:sp>
    </p:spTree>
    <p:extLst>
      <p:ext uri="{BB962C8B-B14F-4D97-AF65-F5344CB8AC3E}">
        <p14:creationId xmlns:p14="http://schemas.microsoft.com/office/powerpoint/2010/main" val="8684473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Hard to track earning, still a private company. </a:t>
            </a:r>
          </a:p>
        </p:txBody>
      </p:sp>
      <p:sp>
        <p:nvSpPr>
          <p:cNvPr id="4" name="Slide Number Placeholder 3"/>
          <p:cNvSpPr>
            <a:spLocks noGrp="1"/>
          </p:cNvSpPr>
          <p:nvPr>
            <p:ph type="sldNum" sz="quarter" idx="5"/>
          </p:nvPr>
        </p:nvSpPr>
        <p:spPr/>
        <p:txBody>
          <a:bodyPr/>
          <a:lstStyle/>
          <a:p>
            <a:fld id="{D79DFCC4-BE67-4D14-8D58-F761EC6BEDAE}" type="slidenum">
              <a:rPr lang="en-US"/>
              <a:t>11</a:t>
            </a:fld>
            <a:endParaRPr lang="en-US"/>
          </a:p>
        </p:txBody>
      </p:sp>
    </p:spTree>
    <p:extLst>
      <p:ext uri="{BB962C8B-B14F-4D97-AF65-F5344CB8AC3E}">
        <p14:creationId xmlns:p14="http://schemas.microsoft.com/office/powerpoint/2010/main" val="6204285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3/7/2020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3/7/2020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3/7/2020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3/7/2020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3/7/2020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3/7/2020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3/7/2020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3/7/2020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3/7/2020</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www.vectoropenstock.com/vectors/preview/68390/game-controller-set-vector" TargetMode="External"/><Relationship Id="rId2" Type="http://schemas.openxmlformats.org/officeDocument/2006/relationships/image" Target="../media/image1.jpeg"/><Relationship Id="rId1" Type="http://schemas.openxmlformats.org/officeDocument/2006/relationships/slideLayout" Target="../slideLayouts/slideLayout1.xml"/><Relationship Id="rId4" Type="http://schemas.openxmlformats.org/officeDocument/2006/relationships/hyperlink" Target="https://creativecommons.org/licenses/by-sa/3.0/" TargetMode="External"/></Relationships>
</file>

<file path=ppt/slides/_rels/slide10.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sircle.deviantart.com/art/NES-Controller-Wallpaper-64371168" TargetMode="External"/><Relationship Id="rId2" Type="http://schemas.openxmlformats.org/officeDocument/2006/relationships/image" Target="../media/image10.png"/><Relationship Id="rId1" Type="http://schemas.openxmlformats.org/officeDocument/2006/relationships/slideLayout" Target="../slideLayouts/slideLayout7.xml"/><Relationship Id="rId4" Type="http://schemas.openxmlformats.org/officeDocument/2006/relationships/hyperlink" Target="https://creativecommons.org/licenses/by-nc-sa/3.0/"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a:extLst>
              <a:ext uri="{FF2B5EF4-FFF2-40B4-BE49-F238E27FC236}">
                <a16:creationId xmlns:a16="http://schemas.microsoft.com/office/drawing/2014/main" id="{9E3AF938-E2DE-44E3-9C07-EE859FA25318}"/>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t="11067"/>
          <a:stretch/>
        </p:blipFill>
        <p:spPr>
          <a:xfrm>
            <a:off x="20" y="10"/>
            <a:ext cx="12191981" cy="6857990"/>
          </a:xfrm>
          <a:prstGeom prst="rect">
            <a:avLst/>
          </a:prstGeom>
        </p:spPr>
      </p:pic>
      <p:sp>
        <p:nvSpPr>
          <p:cNvPr id="13" name="Rectangle 12">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404553" y="3091928"/>
            <a:ext cx="9078562" cy="2387600"/>
          </a:xfrm>
        </p:spPr>
        <p:txBody>
          <a:bodyPr>
            <a:normAutofit/>
          </a:bodyPr>
          <a:lstStyle/>
          <a:p>
            <a:pPr algn="l"/>
            <a:r>
              <a:rPr lang="en-US" sz="6600">
                <a:cs typeface="Calibri Light"/>
              </a:rPr>
              <a:t>Money in Games</a:t>
            </a:r>
            <a:endParaRPr lang="en-US" sz="6600"/>
          </a:p>
        </p:txBody>
      </p:sp>
      <p:sp>
        <p:nvSpPr>
          <p:cNvPr id="15" name="Rectangle: Rounded Corners 14">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404553" y="5624945"/>
            <a:ext cx="9078562" cy="592975"/>
          </a:xfrm>
        </p:spPr>
        <p:txBody>
          <a:bodyPr vert="horz" lIns="91440" tIns="45720" rIns="91440" bIns="45720" rtlCol="0" anchor="ctr">
            <a:normAutofit/>
          </a:bodyPr>
          <a:lstStyle/>
          <a:p>
            <a:pPr algn="l"/>
            <a:r>
              <a:rPr lang="en-US">
                <a:cs typeface="Calibri"/>
              </a:rPr>
              <a:t>Exploring the relationship between Studios, Players, and Revenue</a:t>
            </a:r>
          </a:p>
        </p:txBody>
      </p:sp>
      <p:sp>
        <p:nvSpPr>
          <p:cNvPr id="6" name="TextBox 5">
            <a:extLst>
              <a:ext uri="{FF2B5EF4-FFF2-40B4-BE49-F238E27FC236}">
                <a16:creationId xmlns:a16="http://schemas.microsoft.com/office/drawing/2014/main" id="{E07F2AA2-827E-450D-AEA5-18CEB31EA986}"/>
              </a:ext>
            </a:extLst>
          </p:cNvPr>
          <p:cNvSpPr txBox="1"/>
          <p:nvPr/>
        </p:nvSpPr>
        <p:spPr>
          <a:xfrm>
            <a:off x="9870533" y="6657945"/>
            <a:ext cx="232146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a:t>
            </a:r>
            <a:r>
              <a:rPr lang="en-US" sz="700">
                <a:solidFill>
                  <a:srgbClr val="FFFFFF"/>
                </a:solidFill>
              </a:rPr>
              <a:t>.</a:t>
            </a: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picture containing microwave&#10;&#10;Description generated with very high confidence">
            <a:extLst>
              <a:ext uri="{FF2B5EF4-FFF2-40B4-BE49-F238E27FC236}">
                <a16:creationId xmlns:a16="http://schemas.microsoft.com/office/drawing/2014/main" id="{8AC4955A-35F2-4D8B-94A0-B8F2F9573643}"/>
              </a:ext>
            </a:extLst>
          </p:cNvPr>
          <p:cNvPicPr>
            <a:picLocks noChangeAspect="1"/>
          </p:cNvPicPr>
          <p:nvPr/>
        </p:nvPicPr>
        <p:blipFill>
          <a:blip r:embed="rId2"/>
          <a:stretch>
            <a:fillRect/>
          </a:stretch>
        </p:blipFill>
        <p:spPr>
          <a:xfrm>
            <a:off x="-4518" y="2372"/>
            <a:ext cx="12208567" cy="6257548"/>
          </a:xfrm>
          <a:prstGeom prst="rect">
            <a:avLst/>
          </a:prstGeom>
        </p:spPr>
      </p:pic>
    </p:spTree>
    <p:extLst>
      <p:ext uri="{BB962C8B-B14F-4D97-AF65-F5344CB8AC3E}">
        <p14:creationId xmlns:p14="http://schemas.microsoft.com/office/powerpoint/2010/main" val="4678012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descr="A screen shot of a computer&#10;&#10;Description generated with high confidence">
            <a:extLst>
              <a:ext uri="{FF2B5EF4-FFF2-40B4-BE49-F238E27FC236}">
                <a16:creationId xmlns:a16="http://schemas.microsoft.com/office/drawing/2014/main" id="{D1DE2E37-D59A-4B9A-8FF4-5B7250F24EF6}"/>
              </a:ext>
            </a:extLst>
          </p:cNvPr>
          <p:cNvPicPr>
            <a:picLocks noChangeAspect="1"/>
          </p:cNvPicPr>
          <p:nvPr/>
        </p:nvPicPr>
        <p:blipFill>
          <a:blip r:embed="rId3"/>
          <a:stretch>
            <a:fillRect/>
          </a:stretch>
        </p:blipFill>
        <p:spPr>
          <a:xfrm>
            <a:off x="-638354" y="-362977"/>
            <a:ext cx="12591688" cy="7080746"/>
          </a:xfrm>
          <a:prstGeom prst="rect">
            <a:avLst/>
          </a:prstGeom>
        </p:spPr>
      </p:pic>
      <p:sp>
        <p:nvSpPr>
          <p:cNvPr id="2" name="TextBox 1">
            <a:extLst>
              <a:ext uri="{FF2B5EF4-FFF2-40B4-BE49-F238E27FC236}">
                <a16:creationId xmlns:a16="http://schemas.microsoft.com/office/drawing/2014/main" id="{5E5E8563-387B-48DC-82A6-BA22F9333BB9}"/>
              </a:ext>
            </a:extLst>
          </p:cNvPr>
          <p:cNvSpPr txBox="1"/>
          <p:nvPr/>
        </p:nvSpPr>
        <p:spPr>
          <a:xfrm>
            <a:off x="1834551" y="785004"/>
            <a:ext cx="764587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600">
                <a:solidFill>
                  <a:srgbClr val="FFFF00"/>
                </a:solidFill>
                <a:latin typeface="Arial Black"/>
                <a:cs typeface="Calibri"/>
              </a:rPr>
              <a:t>Biggest Esports prize pool</a:t>
            </a:r>
          </a:p>
        </p:txBody>
      </p:sp>
      <p:sp>
        <p:nvSpPr>
          <p:cNvPr id="3" name="TextBox 2">
            <a:extLst>
              <a:ext uri="{FF2B5EF4-FFF2-40B4-BE49-F238E27FC236}">
                <a16:creationId xmlns:a16="http://schemas.microsoft.com/office/drawing/2014/main" id="{1D2FB1AD-7A19-4B40-9A71-DFFC28575212}"/>
              </a:ext>
            </a:extLst>
          </p:cNvPr>
          <p:cNvSpPr txBox="1"/>
          <p:nvPr/>
        </p:nvSpPr>
        <p:spPr>
          <a:xfrm>
            <a:off x="1596788" y="2381533"/>
            <a:ext cx="3653049" cy="1600438"/>
          </a:xfrm>
          <a:prstGeom prst="rect">
            <a:avLst/>
          </a:prstGeom>
          <a:solidFill>
            <a:srgbClr val="A42AD4"/>
          </a:solidFill>
          <a:ln>
            <a:solidFill>
              <a:srgbClr val="A42AD4"/>
            </a:solidFill>
          </a:ln>
        </p:spPr>
        <p:style>
          <a:lnRef idx="1">
            <a:schemeClr val="accent2"/>
          </a:lnRef>
          <a:fillRef idx="2">
            <a:schemeClr val="accent2"/>
          </a:fillRef>
          <a:effectRef idx="1">
            <a:schemeClr val="accent2"/>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a:solidFill>
                  <a:schemeClr val="bg1"/>
                </a:solidFill>
                <a:latin typeface="Comic Sans MS"/>
                <a:cs typeface="Calibri"/>
              </a:rPr>
              <a:t>Dota 2 (Total)</a:t>
            </a:r>
            <a:endParaRPr lang="en-US">
              <a:solidFill>
                <a:schemeClr val="bg1"/>
              </a:solidFill>
            </a:endParaRPr>
          </a:p>
          <a:p>
            <a:pPr algn="ctr"/>
            <a:r>
              <a:rPr lang="en-US" sz="4000">
                <a:solidFill>
                  <a:schemeClr val="bg1"/>
                </a:solidFill>
                <a:latin typeface="Comic Sans MS"/>
                <a:cs typeface="Calibri"/>
              </a:rPr>
              <a:t>41.26M</a:t>
            </a:r>
          </a:p>
          <a:p>
            <a:endParaRPr lang="en-US">
              <a:solidFill>
                <a:srgbClr val="000000"/>
              </a:solidFill>
              <a:latin typeface="Calibri" panose="020F0502020204030204"/>
              <a:cs typeface="Calibri"/>
            </a:endParaRPr>
          </a:p>
        </p:txBody>
      </p:sp>
      <p:sp>
        <p:nvSpPr>
          <p:cNvPr id="4" name="TextBox 3">
            <a:extLst>
              <a:ext uri="{FF2B5EF4-FFF2-40B4-BE49-F238E27FC236}">
                <a16:creationId xmlns:a16="http://schemas.microsoft.com/office/drawing/2014/main" id="{3F3CEE13-1CFA-4B51-9AB2-9A9F4182A7BA}"/>
              </a:ext>
            </a:extLst>
          </p:cNvPr>
          <p:cNvSpPr txBox="1"/>
          <p:nvPr/>
        </p:nvSpPr>
        <p:spPr>
          <a:xfrm>
            <a:off x="6095574" y="2217334"/>
            <a:ext cx="4142094" cy="1938992"/>
          </a:xfrm>
          <a:prstGeom prst="rect">
            <a:avLst/>
          </a:prstGeom>
          <a:solidFill>
            <a:schemeClr val="accent1">
              <a:lumMod val="75000"/>
            </a:schemeClr>
          </a:solidFill>
        </p:spPr>
        <p:style>
          <a:lnRef idx="1">
            <a:schemeClr val="accent5"/>
          </a:lnRef>
          <a:fillRef idx="2">
            <a:schemeClr val="accent5"/>
          </a:fillRef>
          <a:effectRef idx="1">
            <a:schemeClr val="accent5"/>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4000">
                <a:solidFill>
                  <a:schemeClr val="bg1"/>
                </a:solidFill>
                <a:latin typeface="Comic Sans MS"/>
                <a:cs typeface="Calibri"/>
              </a:rPr>
              <a:t>Counter strike (Total)</a:t>
            </a:r>
          </a:p>
          <a:p>
            <a:pPr algn="ctr"/>
            <a:r>
              <a:rPr lang="en-US" sz="4000">
                <a:solidFill>
                  <a:schemeClr val="bg1"/>
                </a:solidFill>
                <a:latin typeface="Comic Sans MS"/>
                <a:cs typeface="Calibri"/>
              </a:rPr>
              <a:t>22.47M</a:t>
            </a:r>
          </a:p>
        </p:txBody>
      </p:sp>
    </p:spTree>
    <p:extLst>
      <p:ext uri="{BB962C8B-B14F-4D97-AF65-F5344CB8AC3E}">
        <p14:creationId xmlns:p14="http://schemas.microsoft.com/office/powerpoint/2010/main" val="8145250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screenshot of a cell phone&#10;&#10;Description generated with very high confidence">
            <a:extLst>
              <a:ext uri="{FF2B5EF4-FFF2-40B4-BE49-F238E27FC236}">
                <a16:creationId xmlns:a16="http://schemas.microsoft.com/office/drawing/2014/main" id="{0DAB3A4D-CD60-4216-BF67-D003A7547F43}"/>
              </a:ext>
            </a:extLst>
          </p:cNvPr>
          <p:cNvPicPr>
            <a:picLocks noChangeAspect="1"/>
          </p:cNvPicPr>
          <p:nvPr/>
        </p:nvPicPr>
        <p:blipFill>
          <a:blip r:embed="rId2"/>
          <a:stretch>
            <a:fillRect/>
          </a:stretch>
        </p:blipFill>
        <p:spPr>
          <a:xfrm>
            <a:off x="4550" y="-606614"/>
            <a:ext cx="13547676" cy="7559437"/>
          </a:xfrm>
          <a:prstGeom prst="rect">
            <a:avLst/>
          </a:prstGeom>
        </p:spPr>
      </p:pic>
      <p:pic>
        <p:nvPicPr>
          <p:cNvPr id="4" name="Picture 4" descr="A screenshot of a cell phone&#10;&#10;Description generated with very high confidence">
            <a:extLst>
              <a:ext uri="{FF2B5EF4-FFF2-40B4-BE49-F238E27FC236}">
                <a16:creationId xmlns:a16="http://schemas.microsoft.com/office/drawing/2014/main" id="{6572A32C-38CD-43B2-A125-91C2089F96B2}"/>
              </a:ext>
            </a:extLst>
          </p:cNvPr>
          <p:cNvPicPr>
            <a:picLocks noChangeAspect="1"/>
          </p:cNvPicPr>
          <p:nvPr/>
        </p:nvPicPr>
        <p:blipFill>
          <a:blip r:embed="rId3"/>
          <a:stretch>
            <a:fillRect/>
          </a:stretch>
        </p:blipFill>
        <p:spPr>
          <a:xfrm>
            <a:off x="2552131" y="-606615"/>
            <a:ext cx="13820632" cy="7730034"/>
          </a:xfrm>
          <a:prstGeom prst="rect">
            <a:avLst/>
          </a:prstGeom>
        </p:spPr>
      </p:pic>
    </p:spTree>
    <p:extLst>
      <p:ext uri="{BB962C8B-B14F-4D97-AF65-F5344CB8AC3E}">
        <p14:creationId xmlns:p14="http://schemas.microsoft.com/office/powerpoint/2010/main" val="23312928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2" descr="A screenshot of a cell phone&#10;&#10;Description generated with high confidence">
            <a:extLst>
              <a:ext uri="{FF2B5EF4-FFF2-40B4-BE49-F238E27FC236}">
                <a16:creationId xmlns:a16="http://schemas.microsoft.com/office/drawing/2014/main" id="{FD965C2C-7167-48E6-AAE5-155CD8882622}"/>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t="4834" b="5166"/>
          <a:stretch/>
        </p:blipFill>
        <p:spPr>
          <a:xfrm>
            <a:off x="20" y="10"/>
            <a:ext cx="12191980" cy="6857990"/>
          </a:xfrm>
          <a:prstGeom prst="rect">
            <a:avLst/>
          </a:prstGeom>
        </p:spPr>
      </p:pic>
      <p:sp>
        <p:nvSpPr>
          <p:cNvPr id="4" name="TextBox 3">
            <a:extLst>
              <a:ext uri="{FF2B5EF4-FFF2-40B4-BE49-F238E27FC236}">
                <a16:creationId xmlns:a16="http://schemas.microsoft.com/office/drawing/2014/main" id="{BE7032F9-F5CC-4D5C-9FDE-0F6435BEFFD6}"/>
              </a:ext>
            </a:extLst>
          </p:cNvPr>
          <p:cNvSpPr txBox="1"/>
          <p:nvPr/>
        </p:nvSpPr>
        <p:spPr>
          <a:xfrm>
            <a:off x="9737482" y="6657945"/>
            <a:ext cx="2454518" cy="200055"/>
          </a:xfrm>
          <a:prstGeom prst="rect">
            <a:avLst/>
          </a:prstGeom>
          <a:solidFill>
            <a:srgbClr val="000000"/>
          </a:solidFill>
        </p:spPr>
        <p:txBody>
          <a:bodyPr wrap="none">
            <a:spAutoFit/>
          </a:bodyPr>
          <a:lstStyle/>
          <a:p>
            <a:pPr algn="r">
              <a:spcAft>
                <a:spcPts val="600"/>
              </a:spcAft>
            </a:pPr>
            <a:r>
              <a:rPr lang="en-US" sz="700">
                <a:solidFill>
                  <a:srgbClr val="FFFFFF"/>
                </a:solidFill>
                <a:hlinkClick r:id="rId3">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a:extLst>
                    <a:ext uri="{A12FA001-AC4F-418D-AE19-62706E023703}">
                      <ahyp:hlinkClr xmlns:ahyp="http://schemas.microsoft.com/office/drawing/2018/hyperlinkcolor" val="tx"/>
                    </a:ext>
                  </a:extLst>
                </a:hlinkClick>
              </a:rPr>
              <a:t>CC BY-SA-NC</a:t>
            </a:r>
            <a:r>
              <a:rPr lang="en-US" sz="700">
                <a:solidFill>
                  <a:srgbClr val="FFFFFF"/>
                </a:solidFill>
              </a:rPr>
              <a:t>.</a:t>
            </a:r>
          </a:p>
        </p:txBody>
      </p:sp>
      <p:sp>
        <p:nvSpPr>
          <p:cNvPr id="7" name="TextBox 6">
            <a:extLst>
              <a:ext uri="{FF2B5EF4-FFF2-40B4-BE49-F238E27FC236}">
                <a16:creationId xmlns:a16="http://schemas.microsoft.com/office/drawing/2014/main" id="{ED1E85B4-56EC-4FDF-A03C-BBFD2B51C740}"/>
              </a:ext>
            </a:extLst>
          </p:cNvPr>
          <p:cNvSpPr txBox="1"/>
          <p:nvPr/>
        </p:nvSpPr>
        <p:spPr>
          <a:xfrm>
            <a:off x="1287313" y="784106"/>
            <a:ext cx="9184256"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200">
                <a:solidFill>
                  <a:schemeClr val="accent1">
                    <a:lumMod val="20000"/>
                    <a:lumOff val="80000"/>
                  </a:schemeClr>
                </a:solidFill>
                <a:cs typeface="Calibri"/>
              </a:rPr>
              <a:t>While we encountered unexpected challenges for this project, we were able to successfully explore the profitability of gaming.</a:t>
            </a:r>
          </a:p>
        </p:txBody>
      </p:sp>
    </p:spTree>
    <p:extLst>
      <p:ext uri="{BB962C8B-B14F-4D97-AF65-F5344CB8AC3E}">
        <p14:creationId xmlns:p14="http://schemas.microsoft.com/office/powerpoint/2010/main" val="37117807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7" descr="A screen shot of a computer&#10;&#10;Description generated with high confidence">
            <a:extLst>
              <a:ext uri="{FF2B5EF4-FFF2-40B4-BE49-F238E27FC236}">
                <a16:creationId xmlns:a16="http://schemas.microsoft.com/office/drawing/2014/main" id="{D1DE2E37-D59A-4B9A-8FF4-5B7250F24EF6}"/>
              </a:ext>
            </a:extLst>
          </p:cNvPr>
          <p:cNvPicPr>
            <a:picLocks noChangeAspect="1"/>
          </p:cNvPicPr>
          <p:nvPr/>
        </p:nvPicPr>
        <p:blipFill>
          <a:blip r:embed="rId2"/>
          <a:stretch>
            <a:fillRect/>
          </a:stretch>
        </p:blipFill>
        <p:spPr>
          <a:xfrm>
            <a:off x="-638354" y="-362977"/>
            <a:ext cx="12591688" cy="7080746"/>
          </a:xfrm>
          <a:prstGeom prst="rect">
            <a:avLst/>
          </a:prstGeom>
        </p:spPr>
      </p:pic>
      <p:sp>
        <p:nvSpPr>
          <p:cNvPr id="2" name="TextBox 1">
            <a:extLst>
              <a:ext uri="{FF2B5EF4-FFF2-40B4-BE49-F238E27FC236}">
                <a16:creationId xmlns:a16="http://schemas.microsoft.com/office/drawing/2014/main" id="{5E5E8563-387B-48DC-82A6-BA22F9333BB9}"/>
              </a:ext>
            </a:extLst>
          </p:cNvPr>
          <p:cNvSpPr txBox="1"/>
          <p:nvPr/>
        </p:nvSpPr>
        <p:spPr>
          <a:xfrm>
            <a:off x="1834551" y="785004"/>
            <a:ext cx="7645879" cy="470898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solidFill>
                  <a:srgbClr val="FFFF00"/>
                </a:solidFill>
                <a:cs typeface="Calibri"/>
              </a:rPr>
              <a:t>Gaming has evolved  over time. Consoles have changed and now players can now interact through them to team play or continue to play solo.  One might expect console gaming to be less prevalent with the introduction of online gaming, but instead the two both seem to maintain high popularity. </a:t>
            </a:r>
          </a:p>
          <a:p>
            <a:endParaRPr lang="en-US" sz="2000">
              <a:solidFill>
                <a:srgbClr val="FFFF00"/>
              </a:solidFill>
              <a:cs typeface="Calibri"/>
            </a:endParaRPr>
          </a:p>
          <a:p>
            <a:r>
              <a:rPr lang="en-US" sz="2000">
                <a:solidFill>
                  <a:srgbClr val="FFFF00"/>
                </a:solidFill>
                <a:cs typeface="Calibri"/>
              </a:rPr>
              <a:t>We explore the profitability of gaming by Studio, considering revenue, location and average number of players.</a:t>
            </a:r>
          </a:p>
          <a:p>
            <a:r>
              <a:rPr lang="en-US" sz="2000">
                <a:solidFill>
                  <a:srgbClr val="FFFF00"/>
                </a:solidFill>
                <a:cs typeface="Calibri"/>
              </a:rPr>
              <a:t>We initially started with a Kaggle data set that listed out games by studio as well as their revenue for 2000- 2017 among three regions, the US, Japan, and the EU.</a:t>
            </a:r>
          </a:p>
          <a:p>
            <a:r>
              <a:rPr lang="en-US" sz="2000">
                <a:solidFill>
                  <a:srgbClr val="FFFF00"/>
                </a:solidFill>
                <a:cs typeface="Calibri"/>
              </a:rPr>
              <a:t>We also scraped data from Steam charts to sort player information by game. We chose to express our data visualization with a global map that separates into those regions.</a:t>
            </a:r>
          </a:p>
          <a:p>
            <a:endParaRPr lang="en-US" sz="2000">
              <a:solidFill>
                <a:srgbClr val="FFFF00"/>
              </a:solidFill>
              <a:cs typeface="Calibri"/>
            </a:endParaRPr>
          </a:p>
        </p:txBody>
      </p:sp>
    </p:spTree>
    <p:extLst>
      <p:ext uri="{BB962C8B-B14F-4D97-AF65-F5344CB8AC3E}">
        <p14:creationId xmlns:p14="http://schemas.microsoft.com/office/powerpoint/2010/main" val="33439309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E214AA7-F028-4A0D-8698-61AEC754D1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1598340"/>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220E38B-A7D3-43AC-B0A2-ADC8481544CB}"/>
              </a:ext>
            </a:extLst>
          </p:cNvPr>
          <p:cNvSpPr>
            <a:spLocks noGrp="1"/>
          </p:cNvSpPr>
          <p:nvPr>
            <p:ph type="title"/>
          </p:nvPr>
        </p:nvSpPr>
        <p:spPr>
          <a:xfrm>
            <a:off x="1159933" y="995318"/>
            <a:ext cx="9872134" cy="1193968"/>
          </a:xfrm>
          <a:solidFill>
            <a:srgbClr val="FFFFFF"/>
          </a:solidFill>
          <a:ln w="38100">
            <a:solidFill>
              <a:srgbClr val="7F7F7F"/>
            </a:solidFill>
            <a:miter lim="800000"/>
          </a:ln>
        </p:spPr>
        <p:txBody>
          <a:bodyPr>
            <a:normAutofit/>
          </a:bodyPr>
          <a:lstStyle/>
          <a:p>
            <a:pPr algn="ctr"/>
            <a:r>
              <a:rPr lang="en-US" sz="3600">
                <a:solidFill>
                  <a:srgbClr val="3F3F3F"/>
                </a:solidFill>
                <a:cs typeface="Calibri Light"/>
              </a:rPr>
              <a:t>Coding Approach</a:t>
            </a:r>
            <a:endParaRPr lang="en-US" sz="3600">
              <a:solidFill>
                <a:srgbClr val="3F3F3F"/>
              </a:solidFill>
            </a:endParaRPr>
          </a:p>
        </p:txBody>
      </p:sp>
      <p:sp>
        <p:nvSpPr>
          <p:cNvPr id="3" name="Content Placeholder 2">
            <a:extLst>
              <a:ext uri="{FF2B5EF4-FFF2-40B4-BE49-F238E27FC236}">
                <a16:creationId xmlns:a16="http://schemas.microsoft.com/office/drawing/2014/main" id="{9EC2443C-67BE-4994-A0DA-EF8DA1CBAACF}"/>
              </a:ext>
            </a:extLst>
          </p:cNvPr>
          <p:cNvSpPr>
            <a:spLocks noGrp="1"/>
          </p:cNvSpPr>
          <p:nvPr>
            <p:ph sz="half" idx="1"/>
          </p:nvPr>
        </p:nvSpPr>
        <p:spPr>
          <a:xfrm>
            <a:off x="1476915" y="2888250"/>
            <a:ext cx="4297351" cy="2959777"/>
          </a:xfrm>
        </p:spPr>
        <p:txBody>
          <a:bodyPr anchor="t">
            <a:normAutofit/>
          </a:bodyPr>
          <a:lstStyle/>
          <a:p>
            <a:pPr marL="0" indent="0" algn="ctr">
              <a:buNone/>
            </a:pPr>
            <a:r>
              <a:rPr lang="en-US" sz="2000" b="1" u="sng">
                <a:cs typeface="Calibri"/>
              </a:rPr>
              <a:t>Data Gathering/Munging</a:t>
            </a:r>
            <a:endParaRPr lang="en-US" b="1" u="sng">
              <a:cs typeface="Calibri" panose="020F0502020204030204"/>
            </a:endParaRPr>
          </a:p>
          <a:p>
            <a:r>
              <a:rPr lang="en-US" sz="2000">
                <a:cs typeface="Calibri"/>
              </a:rPr>
              <a:t>Web scraping – Steam player count</a:t>
            </a:r>
          </a:p>
          <a:p>
            <a:r>
              <a:rPr lang="en-US" sz="2000">
                <a:cs typeface="Calibri"/>
              </a:rPr>
              <a:t>Data conversion</a:t>
            </a:r>
          </a:p>
          <a:p>
            <a:pPr lvl="1"/>
            <a:r>
              <a:rPr lang="en-US" sz="1600">
                <a:cs typeface="Calibri"/>
              </a:rPr>
              <a:t>CSV &amp; JSON to SQL</a:t>
            </a:r>
          </a:p>
          <a:p>
            <a:pPr lvl="1"/>
            <a:endParaRPr lang="en-US" sz="1600">
              <a:cs typeface="Calibri"/>
            </a:endParaRPr>
          </a:p>
        </p:txBody>
      </p:sp>
      <p:cxnSp>
        <p:nvCxnSpPr>
          <p:cNvPr id="11" name="Straight Connector 10">
            <a:extLst>
              <a:ext uri="{FF2B5EF4-FFF2-40B4-BE49-F238E27FC236}">
                <a16:creationId xmlns:a16="http://schemas.microsoft.com/office/drawing/2014/main" id="{D6206FDC-2777-4D7F-AF9C-73413DA664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2888250"/>
            <a:ext cx="0" cy="2769135"/>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94B71F91-86AE-444E-BFAD-6AE6F1309210}"/>
              </a:ext>
            </a:extLst>
          </p:cNvPr>
          <p:cNvSpPr>
            <a:spLocks noGrp="1"/>
          </p:cNvSpPr>
          <p:nvPr>
            <p:ph sz="half" idx="2"/>
          </p:nvPr>
        </p:nvSpPr>
        <p:spPr>
          <a:xfrm>
            <a:off x="6417731" y="2888250"/>
            <a:ext cx="4292594" cy="2959778"/>
          </a:xfrm>
        </p:spPr>
        <p:txBody>
          <a:bodyPr anchor="t">
            <a:normAutofit/>
          </a:bodyPr>
          <a:lstStyle/>
          <a:p>
            <a:pPr marL="0" indent="0" algn="ctr">
              <a:buNone/>
            </a:pPr>
            <a:r>
              <a:rPr lang="en-US" sz="2000" b="1" u="sng">
                <a:cs typeface="Calibri"/>
              </a:rPr>
              <a:t>Backend</a:t>
            </a:r>
            <a:endParaRPr lang="en-US">
              <a:cs typeface="Calibri" panose="020F0502020204030204"/>
            </a:endParaRPr>
          </a:p>
          <a:p>
            <a:r>
              <a:rPr lang="en-US" sz="2000" err="1">
                <a:cs typeface="Calibri"/>
              </a:rPr>
              <a:t>SqlLite</a:t>
            </a:r>
            <a:r>
              <a:rPr lang="en-US" sz="2000">
                <a:cs typeface="Calibri"/>
              </a:rPr>
              <a:t> Database</a:t>
            </a:r>
          </a:p>
          <a:p>
            <a:r>
              <a:rPr lang="en-US" sz="2000">
                <a:cs typeface="Calibri"/>
              </a:rPr>
              <a:t>Flask</a:t>
            </a:r>
          </a:p>
          <a:p>
            <a:r>
              <a:rPr lang="en-US" sz="2000" err="1">
                <a:cs typeface="Calibri"/>
              </a:rPr>
              <a:t>Input/Output</a:t>
            </a:r>
          </a:p>
          <a:p>
            <a:pPr lvl="1"/>
            <a:r>
              <a:rPr lang="en-US" sz="1600">
                <a:cs typeface="Calibri"/>
              </a:rPr>
              <a:t>Python in, SQL out!</a:t>
            </a:r>
          </a:p>
          <a:p>
            <a:pPr lvl="1"/>
            <a:endParaRPr lang="en-US" sz="1600">
              <a:cs typeface="Calibri"/>
            </a:endParaRPr>
          </a:p>
        </p:txBody>
      </p:sp>
    </p:spTree>
    <p:extLst>
      <p:ext uri="{BB962C8B-B14F-4D97-AF65-F5344CB8AC3E}">
        <p14:creationId xmlns:p14="http://schemas.microsoft.com/office/powerpoint/2010/main" val="2553808606"/>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1E214AA7-F028-4A0D-8698-61AEC754D1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1598340"/>
          </a:xfrm>
          <a:prstGeom prst="rect">
            <a:avLst/>
          </a:pr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7220E38B-A7D3-43AC-B0A2-ADC8481544CB}"/>
              </a:ext>
            </a:extLst>
          </p:cNvPr>
          <p:cNvSpPr>
            <a:spLocks noGrp="1"/>
          </p:cNvSpPr>
          <p:nvPr>
            <p:ph type="title"/>
          </p:nvPr>
        </p:nvSpPr>
        <p:spPr>
          <a:xfrm>
            <a:off x="1159933" y="995318"/>
            <a:ext cx="9872134" cy="1193968"/>
          </a:xfrm>
          <a:solidFill>
            <a:srgbClr val="FFFFFF"/>
          </a:solidFill>
          <a:ln w="38100">
            <a:solidFill>
              <a:srgbClr val="7F7F7F"/>
            </a:solidFill>
            <a:miter lim="800000"/>
          </a:ln>
        </p:spPr>
        <p:txBody>
          <a:bodyPr>
            <a:normAutofit/>
          </a:bodyPr>
          <a:lstStyle/>
          <a:p>
            <a:pPr algn="ctr"/>
            <a:r>
              <a:rPr lang="en-US" sz="3600">
                <a:solidFill>
                  <a:srgbClr val="3F3F3F"/>
                </a:solidFill>
                <a:cs typeface="Calibri Light"/>
              </a:rPr>
              <a:t>Coding Approach (cont.)</a:t>
            </a:r>
            <a:endParaRPr lang="en-US" sz="3600">
              <a:solidFill>
                <a:srgbClr val="3F3F3F"/>
              </a:solidFill>
            </a:endParaRPr>
          </a:p>
        </p:txBody>
      </p:sp>
      <p:sp>
        <p:nvSpPr>
          <p:cNvPr id="3" name="Content Placeholder 2">
            <a:extLst>
              <a:ext uri="{FF2B5EF4-FFF2-40B4-BE49-F238E27FC236}">
                <a16:creationId xmlns:a16="http://schemas.microsoft.com/office/drawing/2014/main" id="{9EC2443C-67BE-4994-A0DA-EF8DA1CBAACF}"/>
              </a:ext>
            </a:extLst>
          </p:cNvPr>
          <p:cNvSpPr>
            <a:spLocks noGrp="1"/>
          </p:cNvSpPr>
          <p:nvPr>
            <p:ph sz="half" idx="1"/>
          </p:nvPr>
        </p:nvSpPr>
        <p:spPr>
          <a:xfrm>
            <a:off x="1476915" y="2888250"/>
            <a:ext cx="4297351" cy="2959777"/>
          </a:xfrm>
        </p:spPr>
        <p:txBody>
          <a:bodyPr anchor="t">
            <a:normAutofit/>
          </a:bodyPr>
          <a:lstStyle/>
          <a:p>
            <a:pPr marL="0" indent="0" algn="ctr">
              <a:buNone/>
            </a:pPr>
            <a:r>
              <a:rPr lang="en-US" sz="2000" b="1" u="sng">
                <a:cs typeface="Calibri"/>
              </a:rPr>
              <a:t>"Middle"</a:t>
            </a:r>
            <a:endParaRPr lang="en-US" b="1" u="sng">
              <a:cs typeface="Calibri" panose="020F0502020204030204"/>
            </a:endParaRPr>
          </a:p>
          <a:p>
            <a:r>
              <a:rPr lang="en-US" sz="2000">
                <a:cs typeface="Calibri"/>
              </a:rPr>
              <a:t>Filter, filter, filter!</a:t>
            </a:r>
          </a:p>
          <a:p>
            <a:r>
              <a:rPr lang="en-US" sz="2000">
                <a:cs typeface="Calibri"/>
              </a:rPr>
              <a:t>Data routing</a:t>
            </a:r>
          </a:p>
          <a:p>
            <a:endParaRPr lang="en-US" sz="2000">
              <a:cs typeface="Calibri"/>
            </a:endParaRPr>
          </a:p>
          <a:p>
            <a:pPr lvl="1"/>
            <a:endParaRPr lang="en-US" sz="1600">
              <a:cs typeface="Calibri"/>
            </a:endParaRPr>
          </a:p>
        </p:txBody>
      </p:sp>
      <p:cxnSp>
        <p:nvCxnSpPr>
          <p:cNvPr id="11" name="Straight Connector 10">
            <a:extLst>
              <a:ext uri="{FF2B5EF4-FFF2-40B4-BE49-F238E27FC236}">
                <a16:creationId xmlns:a16="http://schemas.microsoft.com/office/drawing/2014/main" id="{D6206FDC-2777-4D7F-AF9C-73413DA664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2888250"/>
            <a:ext cx="0" cy="2769135"/>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94B71F91-86AE-444E-BFAD-6AE6F1309210}"/>
              </a:ext>
            </a:extLst>
          </p:cNvPr>
          <p:cNvSpPr>
            <a:spLocks noGrp="1"/>
          </p:cNvSpPr>
          <p:nvPr>
            <p:ph sz="half" idx="2"/>
          </p:nvPr>
        </p:nvSpPr>
        <p:spPr>
          <a:xfrm>
            <a:off x="6417731" y="2888250"/>
            <a:ext cx="4292594" cy="2959778"/>
          </a:xfrm>
        </p:spPr>
        <p:txBody>
          <a:bodyPr anchor="t">
            <a:normAutofit/>
          </a:bodyPr>
          <a:lstStyle/>
          <a:p>
            <a:pPr marL="0" indent="0" algn="ctr">
              <a:buNone/>
            </a:pPr>
            <a:r>
              <a:rPr lang="en-US" sz="2000" b="1" u="sng">
                <a:cs typeface="Calibri"/>
              </a:rPr>
              <a:t>Frontend</a:t>
            </a:r>
            <a:endParaRPr lang="en-US">
              <a:cs typeface="Calibri" panose="020F0502020204030204"/>
            </a:endParaRPr>
          </a:p>
          <a:p>
            <a:r>
              <a:rPr lang="en-US" sz="2000">
                <a:cs typeface="Calibri"/>
              </a:rPr>
              <a:t>React</a:t>
            </a:r>
          </a:p>
          <a:p>
            <a:r>
              <a:rPr lang="en-US" sz="2000">
                <a:cs typeface="Calibri"/>
              </a:rPr>
              <a:t>D3</a:t>
            </a:r>
          </a:p>
          <a:p>
            <a:r>
              <a:rPr lang="en-US" sz="2000">
                <a:cs typeface="Calibri"/>
              </a:rPr>
              <a:t>Leaflet</a:t>
            </a:r>
          </a:p>
          <a:p>
            <a:r>
              <a:rPr lang="en-US" sz="2000" err="1">
                <a:cs typeface="Calibri"/>
              </a:rPr>
              <a:t>Plotly</a:t>
            </a:r>
          </a:p>
          <a:p>
            <a:pPr lvl="1"/>
            <a:endParaRPr lang="en-US" sz="1600">
              <a:cs typeface="Calibri"/>
            </a:endParaRPr>
          </a:p>
        </p:txBody>
      </p:sp>
    </p:spTree>
    <p:extLst>
      <p:ext uri="{BB962C8B-B14F-4D97-AF65-F5344CB8AC3E}">
        <p14:creationId xmlns:p14="http://schemas.microsoft.com/office/powerpoint/2010/main" val="1444245351"/>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7">
            <a:extLst>
              <a:ext uri="{FF2B5EF4-FFF2-40B4-BE49-F238E27FC236}">
                <a16:creationId xmlns:a16="http://schemas.microsoft.com/office/drawing/2014/main" id="{7264F718-7FAC-4056-9FA9-A603EC682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0"/>
            <a:ext cx="1219047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Freeform: Shape 9">
            <a:extLst>
              <a:ext uri="{FF2B5EF4-FFF2-40B4-BE49-F238E27FC236}">
                <a16:creationId xmlns:a16="http://schemas.microsoft.com/office/drawing/2014/main" id="{F74639F7-E3C7-4165-A83E-6386A86BA1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6356349" cy="6858000"/>
          </a:xfrm>
          <a:custGeom>
            <a:avLst/>
            <a:gdLst>
              <a:gd name="connsiteX0" fmla="*/ 7539895 w 7539895"/>
              <a:gd name="connsiteY0" fmla="*/ 6858000 h 6858000"/>
              <a:gd name="connsiteX1" fmla="*/ 0 w 7539895"/>
              <a:gd name="connsiteY1" fmla="*/ 6858000 h 6858000"/>
              <a:gd name="connsiteX2" fmla="*/ 0 w 7539895"/>
              <a:gd name="connsiteY2" fmla="*/ 0 h 6858000"/>
              <a:gd name="connsiteX3" fmla="*/ 4363741 w 7539895"/>
              <a:gd name="connsiteY3" fmla="*/ 0 h 6858000"/>
            </a:gdLst>
            <a:ahLst/>
            <a:cxnLst>
              <a:cxn ang="0">
                <a:pos x="connsiteX0" y="connsiteY0"/>
              </a:cxn>
              <a:cxn ang="0">
                <a:pos x="connsiteX1" y="connsiteY1"/>
              </a:cxn>
              <a:cxn ang="0">
                <a:pos x="connsiteX2" y="connsiteY2"/>
              </a:cxn>
              <a:cxn ang="0">
                <a:pos x="connsiteX3" y="connsiteY3"/>
              </a:cxn>
            </a:cxnLst>
            <a:rect l="l" t="t" r="r" b="b"/>
            <a:pathLst>
              <a:path w="7539895" h="6858000">
                <a:moveTo>
                  <a:pt x="7539895" y="6858000"/>
                </a:moveTo>
                <a:lnTo>
                  <a:pt x="0" y="6858000"/>
                </a:lnTo>
                <a:lnTo>
                  <a:pt x="0" y="0"/>
                </a:lnTo>
                <a:lnTo>
                  <a:pt x="4363741" y="0"/>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Shape 11">
            <a:extLst>
              <a:ext uri="{FF2B5EF4-FFF2-40B4-BE49-F238E27FC236}">
                <a16:creationId xmlns:a16="http://schemas.microsoft.com/office/drawing/2014/main" id="{8B3AF0F1-707A-463E-B5EE-33C63A40CF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0" y="0"/>
            <a:ext cx="5979591" cy="6858000"/>
          </a:xfrm>
          <a:custGeom>
            <a:avLst/>
            <a:gdLst>
              <a:gd name="connsiteX0" fmla="*/ 7092985 w 7092985"/>
              <a:gd name="connsiteY0" fmla="*/ 6858000 h 6858000"/>
              <a:gd name="connsiteX1" fmla="*/ 0 w 7092985"/>
              <a:gd name="connsiteY1" fmla="*/ 6858000 h 6858000"/>
              <a:gd name="connsiteX2" fmla="*/ 0 w 7092985"/>
              <a:gd name="connsiteY2" fmla="*/ 0 h 6858000"/>
              <a:gd name="connsiteX3" fmla="*/ 3916831 w 7092985"/>
              <a:gd name="connsiteY3" fmla="*/ 0 h 6858000"/>
            </a:gdLst>
            <a:ahLst/>
            <a:cxnLst>
              <a:cxn ang="0">
                <a:pos x="connsiteX0" y="connsiteY0"/>
              </a:cxn>
              <a:cxn ang="0">
                <a:pos x="connsiteX1" y="connsiteY1"/>
              </a:cxn>
              <a:cxn ang="0">
                <a:pos x="connsiteX2" y="connsiteY2"/>
              </a:cxn>
              <a:cxn ang="0">
                <a:pos x="connsiteX3" y="connsiteY3"/>
              </a:cxn>
            </a:cxnLst>
            <a:rect l="l" t="t" r="r" b="b"/>
            <a:pathLst>
              <a:path w="7092985" h="6858000">
                <a:moveTo>
                  <a:pt x="7092985" y="6858000"/>
                </a:moveTo>
                <a:lnTo>
                  <a:pt x="0" y="6858000"/>
                </a:lnTo>
                <a:lnTo>
                  <a:pt x="0" y="0"/>
                </a:lnTo>
                <a:lnTo>
                  <a:pt x="3916831" y="0"/>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EABE25A-C1A8-49D7-80A8-6FFEB42ACA56}"/>
              </a:ext>
            </a:extLst>
          </p:cNvPr>
          <p:cNvSpPr>
            <a:spLocks noGrp="1"/>
          </p:cNvSpPr>
          <p:nvPr>
            <p:ph type="title"/>
          </p:nvPr>
        </p:nvSpPr>
        <p:spPr>
          <a:xfrm>
            <a:off x="841248" y="704850"/>
            <a:ext cx="3785616" cy="2978150"/>
          </a:xfrm>
        </p:spPr>
        <p:txBody>
          <a:bodyPr anchor="b">
            <a:normAutofit/>
          </a:bodyPr>
          <a:lstStyle/>
          <a:p>
            <a:r>
              <a:rPr lang="en-US">
                <a:cs typeface="Calibri Light"/>
              </a:rPr>
              <a:t>Challenges</a:t>
            </a:r>
          </a:p>
        </p:txBody>
      </p:sp>
      <p:sp>
        <p:nvSpPr>
          <p:cNvPr id="3" name="Content Placeholder 2">
            <a:extLst>
              <a:ext uri="{FF2B5EF4-FFF2-40B4-BE49-F238E27FC236}">
                <a16:creationId xmlns:a16="http://schemas.microsoft.com/office/drawing/2014/main" id="{DAE9DE54-4375-48ED-9D62-302D409CA1E7}"/>
              </a:ext>
            </a:extLst>
          </p:cNvPr>
          <p:cNvSpPr>
            <a:spLocks noGrp="1"/>
          </p:cNvSpPr>
          <p:nvPr>
            <p:ph idx="1"/>
          </p:nvPr>
        </p:nvSpPr>
        <p:spPr>
          <a:xfrm>
            <a:off x="6038850" y="704850"/>
            <a:ext cx="5314950" cy="5251450"/>
          </a:xfrm>
        </p:spPr>
        <p:txBody>
          <a:bodyPr vert="horz" lIns="91440" tIns="45720" rIns="91440" bIns="45720" rtlCol="0" anchor="ctr">
            <a:normAutofit/>
          </a:bodyPr>
          <a:lstStyle/>
          <a:p>
            <a:r>
              <a:rPr lang="en-US" sz="2100">
                <a:solidFill>
                  <a:schemeClr val="bg1"/>
                </a:solidFill>
                <a:cs typeface="Calibri"/>
              </a:rPr>
              <a:t>Serving Data</a:t>
            </a:r>
          </a:p>
          <a:p>
            <a:pPr lvl="1"/>
            <a:r>
              <a:rPr lang="en-US" sz="2100">
                <a:solidFill>
                  <a:schemeClr val="bg1"/>
                </a:solidFill>
                <a:cs typeface="Calibri"/>
              </a:rPr>
              <a:t>CORS</a:t>
            </a:r>
          </a:p>
          <a:p>
            <a:pPr lvl="1"/>
            <a:r>
              <a:rPr lang="en-US" sz="2100">
                <a:solidFill>
                  <a:schemeClr val="bg1"/>
                </a:solidFill>
                <a:cs typeface="Calibri"/>
              </a:rPr>
              <a:t>Formatting</a:t>
            </a:r>
          </a:p>
          <a:p>
            <a:pPr marL="457200" lvl="1" indent="0">
              <a:buNone/>
            </a:pPr>
            <a:endParaRPr lang="en-US" sz="2100">
              <a:solidFill>
                <a:schemeClr val="bg1"/>
              </a:solidFill>
              <a:cs typeface="Calibri"/>
            </a:endParaRPr>
          </a:p>
          <a:p>
            <a:r>
              <a:rPr lang="en-US" sz="2100">
                <a:solidFill>
                  <a:schemeClr val="bg1"/>
                </a:solidFill>
                <a:cs typeface="Calibri"/>
              </a:rPr>
              <a:t>Dependencies</a:t>
            </a:r>
          </a:p>
          <a:p>
            <a:pPr lvl="1"/>
            <a:r>
              <a:rPr lang="en-US" sz="2100">
                <a:solidFill>
                  <a:schemeClr val="bg1"/>
                </a:solidFill>
                <a:cs typeface="Calibri"/>
              </a:rPr>
              <a:t>Read: Bizarre Errors</a:t>
            </a:r>
          </a:p>
          <a:p>
            <a:pPr marL="457200" lvl="1" indent="0">
              <a:buNone/>
            </a:pPr>
            <a:endParaRPr lang="en-US" sz="2100">
              <a:solidFill>
                <a:schemeClr val="bg1"/>
              </a:solidFill>
              <a:cs typeface="Calibri"/>
            </a:endParaRPr>
          </a:p>
          <a:p>
            <a:r>
              <a:rPr lang="en-US" sz="2100">
                <a:solidFill>
                  <a:schemeClr val="bg1"/>
                </a:solidFill>
                <a:cs typeface="Calibri"/>
              </a:rPr>
              <a:t>React</a:t>
            </a:r>
          </a:p>
          <a:p>
            <a:pPr lvl="1"/>
            <a:r>
              <a:rPr lang="en-US" sz="2100">
                <a:solidFill>
                  <a:schemeClr val="bg1"/>
                </a:solidFill>
                <a:cs typeface="Calibri"/>
              </a:rPr>
              <a:t>Lifecycle</a:t>
            </a:r>
          </a:p>
        </p:txBody>
      </p:sp>
    </p:spTree>
    <p:extLst>
      <p:ext uri="{BB962C8B-B14F-4D97-AF65-F5344CB8AC3E}">
        <p14:creationId xmlns:p14="http://schemas.microsoft.com/office/powerpoint/2010/main" val="89851339"/>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screen shot of a computer&#10;&#10;Description generated with very high confidence">
            <a:extLst>
              <a:ext uri="{FF2B5EF4-FFF2-40B4-BE49-F238E27FC236}">
                <a16:creationId xmlns:a16="http://schemas.microsoft.com/office/drawing/2014/main" id="{CA5A702C-CF8C-4309-82E6-17CC4F86A22F}"/>
              </a:ext>
            </a:extLst>
          </p:cNvPr>
          <p:cNvPicPr>
            <a:picLocks noChangeAspect="1"/>
          </p:cNvPicPr>
          <p:nvPr/>
        </p:nvPicPr>
        <p:blipFill>
          <a:blip r:embed="rId2"/>
          <a:stretch>
            <a:fillRect/>
          </a:stretch>
        </p:blipFill>
        <p:spPr>
          <a:xfrm>
            <a:off x="0" y="472344"/>
            <a:ext cx="12191999" cy="5922837"/>
          </a:xfrm>
          <a:prstGeom prst="rect">
            <a:avLst/>
          </a:prstGeom>
        </p:spPr>
      </p:pic>
    </p:spTree>
    <p:extLst>
      <p:ext uri="{BB962C8B-B14F-4D97-AF65-F5344CB8AC3E}">
        <p14:creationId xmlns:p14="http://schemas.microsoft.com/office/powerpoint/2010/main" val="18419543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close up of a map&#10;&#10;Description generated with high confidence">
            <a:extLst>
              <a:ext uri="{FF2B5EF4-FFF2-40B4-BE49-F238E27FC236}">
                <a16:creationId xmlns:a16="http://schemas.microsoft.com/office/drawing/2014/main" id="{07A22FFD-913E-47AD-96E5-5A662D5D53A8}"/>
              </a:ext>
            </a:extLst>
          </p:cNvPr>
          <p:cNvPicPr>
            <a:picLocks noChangeAspect="1"/>
          </p:cNvPicPr>
          <p:nvPr/>
        </p:nvPicPr>
        <p:blipFill>
          <a:blip r:embed="rId2"/>
          <a:stretch>
            <a:fillRect/>
          </a:stretch>
        </p:blipFill>
        <p:spPr>
          <a:xfrm>
            <a:off x="737508" y="68036"/>
            <a:ext cx="11100808" cy="6719874"/>
          </a:xfrm>
          <a:prstGeom prst="rect">
            <a:avLst/>
          </a:prstGeom>
        </p:spPr>
      </p:pic>
    </p:spTree>
    <p:extLst>
      <p:ext uri="{BB962C8B-B14F-4D97-AF65-F5344CB8AC3E}">
        <p14:creationId xmlns:p14="http://schemas.microsoft.com/office/powerpoint/2010/main" val="32567990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A screenshot of a cell phone&#10;&#10;Description generated with very high confidence">
            <a:extLst>
              <a:ext uri="{FF2B5EF4-FFF2-40B4-BE49-F238E27FC236}">
                <a16:creationId xmlns:a16="http://schemas.microsoft.com/office/drawing/2014/main" id="{D9341716-7ED4-44E3-944A-39F32AE3FA8F}"/>
              </a:ext>
            </a:extLst>
          </p:cNvPr>
          <p:cNvPicPr>
            <a:picLocks noChangeAspect="1"/>
          </p:cNvPicPr>
          <p:nvPr/>
        </p:nvPicPr>
        <p:blipFill>
          <a:blip r:embed="rId2"/>
          <a:stretch>
            <a:fillRect/>
          </a:stretch>
        </p:blipFill>
        <p:spPr>
          <a:xfrm>
            <a:off x="103641" y="106248"/>
            <a:ext cx="11859321" cy="5702025"/>
          </a:xfrm>
          <a:prstGeom prst="rect">
            <a:avLst/>
          </a:prstGeom>
        </p:spPr>
      </p:pic>
    </p:spTree>
    <p:extLst>
      <p:ext uri="{BB962C8B-B14F-4D97-AF65-F5344CB8AC3E}">
        <p14:creationId xmlns:p14="http://schemas.microsoft.com/office/powerpoint/2010/main" val="3143713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 descr="A screenshot of a cell phone&#10;&#10;Description generated with very high confidence">
            <a:extLst>
              <a:ext uri="{FF2B5EF4-FFF2-40B4-BE49-F238E27FC236}">
                <a16:creationId xmlns:a16="http://schemas.microsoft.com/office/drawing/2014/main" id="{56590DCB-6628-4404-ACAD-DF7E269D2673}"/>
              </a:ext>
            </a:extLst>
          </p:cNvPr>
          <p:cNvPicPr>
            <a:picLocks noChangeAspect="1"/>
          </p:cNvPicPr>
          <p:nvPr/>
        </p:nvPicPr>
        <p:blipFill>
          <a:blip r:embed="rId2"/>
          <a:stretch>
            <a:fillRect/>
          </a:stretch>
        </p:blipFill>
        <p:spPr>
          <a:xfrm>
            <a:off x="107576" y="82363"/>
            <a:ext cx="11924370" cy="5700596"/>
          </a:xfrm>
          <a:prstGeom prst="rect">
            <a:avLst/>
          </a:prstGeom>
        </p:spPr>
      </p:pic>
    </p:spTree>
    <p:extLst>
      <p:ext uri="{BB962C8B-B14F-4D97-AF65-F5344CB8AC3E}">
        <p14:creationId xmlns:p14="http://schemas.microsoft.com/office/powerpoint/2010/main" val="246749737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13</Slides>
  <Notes>2</Notes>
  <HiddenSlides>0</HiddenSlide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Money in Games</vt:lpstr>
      <vt:lpstr>PowerPoint Presentation</vt:lpstr>
      <vt:lpstr>Coding Approach</vt:lpstr>
      <vt:lpstr>Coding Approach (cont.)</vt:lpstr>
      <vt:lpstr>Challenges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cp:revision>
  <dcterms:created xsi:type="dcterms:W3CDTF">2020-03-03T01:49:14Z</dcterms:created>
  <dcterms:modified xsi:type="dcterms:W3CDTF">2020-03-07T15:49:17Z</dcterms:modified>
</cp:coreProperties>
</file>

<file path=docProps/thumbnail.jpeg>
</file>